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6.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7.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8.xml" ContentType="application/vnd.openxmlformats-officedocument.theme+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9.xml" ContentType="application/vnd.openxmlformats-officedocument.theme+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theme/theme10.xml" ContentType="application/vnd.openxmlformats-officedocument.theme+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theme/theme11.xml" ContentType="application/vnd.openxmlformats-officedocument.theme+xml"/>
  <Override PartName="/ppt/theme/theme1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05" r:id="rId1"/>
    <p:sldMasterId id="2147483917" r:id="rId2"/>
    <p:sldMasterId id="2147483919" r:id="rId3"/>
    <p:sldMasterId id="2147483920" r:id="rId4"/>
    <p:sldMasterId id="2147483921" r:id="rId5"/>
    <p:sldMasterId id="2147483922" r:id="rId6"/>
    <p:sldMasterId id="2147483923" r:id="rId7"/>
    <p:sldMasterId id="2147483924" r:id="rId8"/>
    <p:sldMasterId id="2147483925" r:id="rId9"/>
    <p:sldMasterId id="2147483926" r:id="rId10"/>
    <p:sldMasterId id="2147483927" r:id="rId11"/>
  </p:sldMasterIdLst>
  <p:notesMasterIdLst>
    <p:notesMasterId r:id="rId95"/>
  </p:notesMasterIdLst>
  <p:sldIdLst>
    <p:sldId id="830" r:id="rId12"/>
    <p:sldId id="831" r:id="rId13"/>
    <p:sldId id="832" r:id="rId14"/>
    <p:sldId id="833" r:id="rId15"/>
    <p:sldId id="834" r:id="rId16"/>
    <p:sldId id="835" r:id="rId17"/>
    <p:sldId id="836" r:id="rId18"/>
    <p:sldId id="837" r:id="rId19"/>
    <p:sldId id="838" r:id="rId20"/>
    <p:sldId id="839" r:id="rId21"/>
    <p:sldId id="840" r:id="rId22"/>
    <p:sldId id="841" r:id="rId23"/>
    <p:sldId id="270" r:id="rId24"/>
    <p:sldId id="272" r:id="rId25"/>
    <p:sldId id="273" r:id="rId26"/>
    <p:sldId id="274" r:id="rId27"/>
    <p:sldId id="842" r:id="rId28"/>
    <p:sldId id="843" r:id="rId29"/>
    <p:sldId id="844" r:id="rId30"/>
    <p:sldId id="256" r:id="rId31"/>
    <p:sldId id="267" r:id="rId32"/>
    <p:sldId id="290" r:id="rId33"/>
    <p:sldId id="277" r:id="rId34"/>
    <p:sldId id="278" r:id="rId35"/>
    <p:sldId id="279" r:id="rId36"/>
    <p:sldId id="280" r:id="rId37"/>
    <p:sldId id="281" r:id="rId38"/>
    <p:sldId id="282" r:id="rId39"/>
    <p:sldId id="283" r:id="rId40"/>
    <p:sldId id="284" r:id="rId41"/>
    <p:sldId id="285" r:id="rId42"/>
    <p:sldId id="286" r:id="rId43"/>
    <p:sldId id="287" r:id="rId44"/>
    <p:sldId id="288" r:id="rId45"/>
    <p:sldId id="289" r:id="rId46"/>
    <p:sldId id="257" r:id="rId47"/>
    <p:sldId id="258" r:id="rId48"/>
    <p:sldId id="291" r:id="rId49"/>
    <p:sldId id="259" r:id="rId50"/>
    <p:sldId id="263" r:id="rId51"/>
    <p:sldId id="271" r:id="rId52"/>
    <p:sldId id="264" r:id="rId53"/>
    <p:sldId id="292" r:id="rId54"/>
    <p:sldId id="266" r:id="rId55"/>
    <p:sldId id="260" r:id="rId56"/>
    <p:sldId id="268" r:id="rId57"/>
    <p:sldId id="269" r:id="rId58"/>
    <p:sldId id="261" r:id="rId59"/>
    <p:sldId id="262" r:id="rId60"/>
    <p:sldId id="293" r:id="rId61"/>
    <p:sldId id="316" r:id="rId62"/>
    <p:sldId id="329" r:id="rId63"/>
    <p:sldId id="330" r:id="rId64"/>
    <p:sldId id="331" r:id="rId65"/>
    <p:sldId id="327" r:id="rId66"/>
    <p:sldId id="332" r:id="rId67"/>
    <p:sldId id="328" r:id="rId68"/>
    <p:sldId id="334" r:id="rId69"/>
    <p:sldId id="335" r:id="rId70"/>
    <p:sldId id="336" r:id="rId71"/>
    <p:sldId id="337" r:id="rId72"/>
    <p:sldId id="338" r:id="rId73"/>
    <p:sldId id="339" r:id="rId74"/>
    <p:sldId id="340" r:id="rId75"/>
    <p:sldId id="341" r:id="rId76"/>
    <p:sldId id="342" r:id="rId77"/>
    <p:sldId id="343" r:id="rId78"/>
    <p:sldId id="802" r:id="rId79"/>
    <p:sldId id="814" r:id="rId80"/>
    <p:sldId id="815" r:id="rId81"/>
    <p:sldId id="816" r:id="rId82"/>
    <p:sldId id="817" r:id="rId83"/>
    <p:sldId id="803" r:id="rId84"/>
    <p:sldId id="819" r:id="rId85"/>
    <p:sldId id="821" r:id="rId86"/>
    <p:sldId id="822" r:id="rId87"/>
    <p:sldId id="810" r:id="rId88"/>
    <p:sldId id="824" r:id="rId89"/>
    <p:sldId id="825" r:id="rId90"/>
    <p:sldId id="826" r:id="rId91"/>
    <p:sldId id="827" r:id="rId92"/>
    <p:sldId id="828" r:id="rId93"/>
    <p:sldId id="829" r:id="rId94"/>
  </p:sldIdLst>
  <p:sldSz cx="9144000" cy="5143500" type="screen16x9"/>
  <p:notesSz cx="6858000" cy="9144000"/>
  <p:defaultTex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1624">
          <p15:clr>
            <a:srgbClr val="A4A3A4"/>
          </p15:clr>
        </p15:guide>
        <p15:guide id="2" pos="2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AC9D6"/>
    <a:srgbClr val="222C47"/>
    <a:srgbClr val="FB4F4F"/>
    <a:srgbClr val="1C8890"/>
    <a:srgbClr val="1F253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289"/>
    <p:restoredTop sz="81092"/>
  </p:normalViewPr>
  <p:slideViewPr>
    <p:cSldViewPr>
      <p:cViewPr varScale="1">
        <p:scale>
          <a:sx n="137" d="100"/>
          <a:sy n="137" d="100"/>
        </p:scale>
        <p:origin x="592" y="192"/>
      </p:cViewPr>
      <p:guideLst>
        <p:guide orient="horz" pos="1624"/>
        <p:guide pos="2840"/>
      </p:guideLst>
    </p:cSldViewPr>
  </p:slideViewPr>
  <p:notesTextViewPr>
    <p:cViewPr>
      <p:scale>
        <a:sx n="1" d="1"/>
        <a:sy n="1" d="1"/>
      </p:scale>
      <p:origin x="0" y="0"/>
    </p:cViewPr>
  </p:notesTextViewPr>
  <p:sorterViewPr>
    <p:cViewPr>
      <p:scale>
        <a:sx n="186" d="100"/>
        <a:sy n="186"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5.xml"/><Relationship Id="rId21" Type="http://schemas.openxmlformats.org/officeDocument/2006/relationships/slide" Target="slides/slide10.xml"/><Relationship Id="rId42" Type="http://schemas.openxmlformats.org/officeDocument/2006/relationships/slide" Target="slides/slide31.xml"/><Relationship Id="rId47" Type="http://schemas.openxmlformats.org/officeDocument/2006/relationships/slide" Target="slides/slide36.xml"/><Relationship Id="rId63" Type="http://schemas.openxmlformats.org/officeDocument/2006/relationships/slide" Target="slides/slide52.xml"/><Relationship Id="rId68" Type="http://schemas.openxmlformats.org/officeDocument/2006/relationships/slide" Target="slides/slide57.xml"/><Relationship Id="rId84" Type="http://schemas.openxmlformats.org/officeDocument/2006/relationships/slide" Target="slides/slide73.xml"/><Relationship Id="rId89" Type="http://schemas.openxmlformats.org/officeDocument/2006/relationships/slide" Target="slides/slide78.xml"/><Relationship Id="rId16" Type="http://schemas.openxmlformats.org/officeDocument/2006/relationships/slide" Target="slides/slide5.xml"/><Relationship Id="rId11" Type="http://schemas.openxmlformats.org/officeDocument/2006/relationships/slideMaster" Target="slideMasters/slideMaster11.xml"/><Relationship Id="rId32" Type="http://schemas.openxmlformats.org/officeDocument/2006/relationships/slide" Target="slides/slide21.xml"/><Relationship Id="rId37" Type="http://schemas.openxmlformats.org/officeDocument/2006/relationships/slide" Target="slides/slide26.xml"/><Relationship Id="rId53" Type="http://schemas.openxmlformats.org/officeDocument/2006/relationships/slide" Target="slides/slide42.xml"/><Relationship Id="rId58" Type="http://schemas.openxmlformats.org/officeDocument/2006/relationships/slide" Target="slides/slide47.xml"/><Relationship Id="rId74" Type="http://schemas.openxmlformats.org/officeDocument/2006/relationships/slide" Target="slides/slide63.xml"/><Relationship Id="rId79" Type="http://schemas.openxmlformats.org/officeDocument/2006/relationships/slide" Target="slides/slide68.xml"/><Relationship Id="rId5" Type="http://schemas.openxmlformats.org/officeDocument/2006/relationships/slideMaster" Target="slideMasters/slideMaster5.xml"/><Relationship Id="rId90" Type="http://schemas.openxmlformats.org/officeDocument/2006/relationships/slide" Target="slides/slide79.xml"/><Relationship Id="rId95" Type="http://schemas.openxmlformats.org/officeDocument/2006/relationships/notesMaster" Target="notesMasters/notesMaster1.xml"/><Relationship Id="rId22" Type="http://schemas.openxmlformats.org/officeDocument/2006/relationships/slide" Target="slides/slide11.xml"/><Relationship Id="rId27" Type="http://schemas.openxmlformats.org/officeDocument/2006/relationships/slide" Target="slides/slide16.xml"/><Relationship Id="rId43" Type="http://schemas.openxmlformats.org/officeDocument/2006/relationships/slide" Target="slides/slide32.xml"/><Relationship Id="rId48" Type="http://schemas.openxmlformats.org/officeDocument/2006/relationships/slide" Target="slides/slide37.xml"/><Relationship Id="rId64" Type="http://schemas.openxmlformats.org/officeDocument/2006/relationships/slide" Target="slides/slide53.xml"/><Relationship Id="rId69" Type="http://schemas.openxmlformats.org/officeDocument/2006/relationships/slide" Target="slides/slide58.xml"/><Relationship Id="rId80" Type="http://schemas.openxmlformats.org/officeDocument/2006/relationships/slide" Target="slides/slide69.xml"/><Relationship Id="rId85" Type="http://schemas.openxmlformats.org/officeDocument/2006/relationships/slide" Target="slides/slide74.xml"/><Relationship Id="rId3" Type="http://schemas.openxmlformats.org/officeDocument/2006/relationships/slideMaster" Target="slideMasters/slideMaster3.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slide" Target="slides/slide14.xml"/><Relationship Id="rId33" Type="http://schemas.openxmlformats.org/officeDocument/2006/relationships/slide" Target="slides/slide22.xml"/><Relationship Id="rId38" Type="http://schemas.openxmlformats.org/officeDocument/2006/relationships/slide" Target="slides/slide27.xml"/><Relationship Id="rId46" Type="http://schemas.openxmlformats.org/officeDocument/2006/relationships/slide" Target="slides/slide35.xml"/><Relationship Id="rId59" Type="http://schemas.openxmlformats.org/officeDocument/2006/relationships/slide" Target="slides/slide48.xml"/><Relationship Id="rId67" Type="http://schemas.openxmlformats.org/officeDocument/2006/relationships/slide" Target="slides/slide56.xml"/><Relationship Id="rId20" Type="http://schemas.openxmlformats.org/officeDocument/2006/relationships/slide" Target="slides/slide9.xml"/><Relationship Id="rId41" Type="http://schemas.openxmlformats.org/officeDocument/2006/relationships/slide" Target="slides/slide30.xml"/><Relationship Id="rId54" Type="http://schemas.openxmlformats.org/officeDocument/2006/relationships/slide" Target="slides/slide43.xml"/><Relationship Id="rId62" Type="http://schemas.openxmlformats.org/officeDocument/2006/relationships/slide" Target="slides/slide51.xml"/><Relationship Id="rId70" Type="http://schemas.openxmlformats.org/officeDocument/2006/relationships/slide" Target="slides/slide59.xml"/><Relationship Id="rId75" Type="http://schemas.openxmlformats.org/officeDocument/2006/relationships/slide" Target="slides/slide64.xml"/><Relationship Id="rId83" Type="http://schemas.openxmlformats.org/officeDocument/2006/relationships/slide" Target="slides/slide72.xml"/><Relationship Id="rId88" Type="http://schemas.openxmlformats.org/officeDocument/2006/relationships/slide" Target="slides/slide77.xml"/><Relationship Id="rId91" Type="http://schemas.openxmlformats.org/officeDocument/2006/relationships/slide" Target="slides/slide80.xml"/><Relationship Id="rId9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slide" Target="slides/slide17.xml"/><Relationship Id="rId36" Type="http://schemas.openxmlformats.org/officeDocument/2006/relationships/slide" Target="slides/slide25.xml"/><Relationship Id="rId49" Type="http://schemas.openxmlformats.org/officeDocument/2006/relationships/slide" Target="slides/slide38.xml"/><Relationship Id="rId57" Type="http://schemas.openxmlformats.org/officeDocument/2006/relationships/slide" Target="slides/slide46.xml"/><Relationship Id="rId10" Type="http://schemas.openxmlformats.org/officeDocument/2006/relationships/slideMaster" Target="slideMasters/slideMaster10.xml"/><Relationship Id="rId31" Type="http://schemas.openxmlformats.org/officeDocument/2006/relationships/slide" Target="slides/slide20.xml"/><Relationship Id="rId44" Type="http://schemas.openxmlformats.org/officeDocument/2006/relationships/slide" Target="slides/slide33.xml"/><Relationship Id="rId52" Type="http://schemas.openxmlformats.org/officeDocument/2006/relationships/slide" Target="slides/slide41.xml"/><Relationship Id="rId60" Type="http://schemas.openxmlformats.org/officeDocument/2006/relationships/slide" Target="slides/slide49.xml"/><Relationship Id="rId65" Type="http://schemas.openxmlformats.org/officeDocument/2006/relationships/slide" Target="slides/slide54.xml"/><Relationship Id="rId73" Type="http://schemas.openxmlformats.org/officeDocument/2006/relationships/slide" Target="slides/slide62.xml"/><Relationship Id="rId78" Type="http://schemas.openxmlformats.org/officeDocument/2006/relationships/slide" Target="slides/slide67.xml"/><Relationship Id="rId81" Type="http://schemas.openxmlformats.org/officeDocument/2006/relationships/slide" Target="slides/slide70.xml"/><Relationship Id="rId86" Type="http://schemas.openxmlformats.org/officeDocument/2006/relationships/slide" Target="slides/slide75.xml"/><Relationship Id="rId94" Type="http://schemas.openxmlformats.org/officeDocument/2006/relationships/slide" Target="slides/slide83.xml"/><Relationship Id="rId99"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 Target="slides/slide2.xml"/><Relationship Id="rId18" Type="http://schemas.openxmlformats.org/officeDocument/2006/relationships/slide" Target="slides/slide7.xml"/><Relationship Id="rId39" Type="http://schemas.openxmlformats.org/officeDocument/2006/relationships/slide" Target="slides/slide28.xml"/><Relationship Id="rId34" Type="http://schemas.openxmlformats.org/officeDocument/2006/relationships/slide" Target="slides/slide23.xml"/><Relationship Id="rId50" Type="http://schemas.openxmlformats.org/officeDocument/2006/relationships/slide" Target="slides/slide39.xml"/><Relationship Id="rId55" Type="http://schemas.openxmlformats.org/officeDocument/2006/relationships/slide" Target="slides/slide44.xml"/><Relationship Id="rId76" Type="http://schemas.openxmlformats.org/officeDocument/2006/relationships/slide" Target="slides/slide65.xml"/><Relationship Id="rId97" Type="http://schemas.openxmlformats.org/officeDocument/2006/relationships/viewProps" Target="viewProps.xml"/><Relationship Id="rId7" Type="http://schemas.openxmlformats.org/officeDocument/2006/relationships/slideMaster" Target="slideMasters/slideMaster7.xml"/><Relationship Id="rId71" Type="http://schemas.openxmlformats.org/officeDocument/2006/relationships/slide" Target="slides/slide60.xml"/><Relationship Id="rId92" Type="http://schemas.openxmlformats.org/officeDocument/2006/relationships/slide" Target="slides/slide81.xml"/><Relationship Id="rId2" Type="http://schemas.openxmlformats.org/officeDocument/2006/relationships/slideMaster" Target="slideMasters/slideMaster2.xml"/><Relationship Id="rId29" Type="http://schemas.openxmlformats.org/officeDocument/2006/relationships/slide" Target="slides/slide18.xml"/><Relationship Id="rId24" Type="http://schemas.openxmlformats.org/officeDocument/2006/relationships/slide" Target="slides/slide13.xml"/><Relationship Id="rId40" Type="http://schemas.openxmlformats.org/officeDocument/2006/relationships/slide" Target="slides/slide29.xml"/><Relationship Id="rId45" Type="http://schemas.openxmlformats.org/officeDocument/2006/relationships/slide" Target="slides/slide34.xml"/><Relationship Id="rId66" Type="http://schemas.openxmlformats.org/officeDocument/2006/relationships/slide" Target="slides/slide55.xml"/><Relationship Id="rId87" Type="http://schemas.openxmlformats.org/officeDocument/2006/relationships/slide" Target="slides/slide76.xml"/><Relationship Id="rId61" Type="http://schemas.openxmlformats.org/officeDocument/2006/relationships/slide" Target="slides/slide50.xml"/><Relationship Id="rId82" Type="http://schemas.openxmlformats.org/officeDocument/2006/relationships/slide" Target="slides/slide71.xml"/><Relationship Id="rId19" Type="http://schemas.openxmlformats.org/officeDocument/2006/relationships/slide" Target="slides/slide8.xml"/><Relationship Id="rId14" Type="http://schemas.openxmlformats.org/officeDocument/2006/relationships/slide" Target="slides/slide3.xml"/><Relationship Id="rId30" Type="http://schemas.openxmlformats.org/officeDocument/2006/relationships/slide" Target="slides/slide19.xml"/><Relationship Id="rId35" Type="http://schemas.openxmlformats.org/officeDocument/2006/relationships/slide" Target="slides/slide24.xml"/><Relationship Id="rId56" Type="http://schemas.openxmlformats.org/officeDocument/2006/relationships/slide" Target="slides/slide45.xml"/><Relationship Id="rId77" Type="http://schemas.openxmlformats.org/officeDocument/2006/relationships/slide" Target="slides/slide66.xml"/><Relationship Id="rId8" Type="http://schemas.openxmlformats.org/officeDocument/2006/relationships/slideMaster" Target="slideMasters/slideMaster8.xml"/><Relationship Id="rId51" Type="http://schemas.openxmlformats.org/officeDocument/2006/relationships/slide" Target="slides/slide40.xml"/><Relationship Id="rId72" Type="http://schemas.openxmlformats.org/officeDocument/2006/relationships/slide" Target="slides/slide61.xml"/><Relationship Id="rId93" Type="http://schemas.openxmlformats.org/officeDocument/2006/relationships/slide" Target="slides/slide82.xml"/><Relationship Id="rId98"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D9A1FE-FCAB-4F35-B3BD-E09440827637}" type="datetimeFigureOut">
              <a:rPr lang="zh-CN" altLang="en-US" smtClean="0"/>
              <a:t>2018/5/16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6A1AD93-2B67-4E1D-B2EB-BE0BF870E9AE}" type="slidenum">
              <a:rPr lang="zh-CN" altLang="en-US" smtClean="0"/>
              <a:t>‹#›</a:t>
            </a:fld>
            <a:endParaRPr lang="zh-CN" altLang="en-US"/>
          </a:p>
        </p:txBody>
      </p:sp>
    </p:spTree>
    <p:extLst>
      <p:ext uri="{BB962C8B-B14F-4D97-AF65-F5344CB8AC3E}">
        <p14:creationId xmlns:p14="http://schemas.microsoft.com/office/powerpoint/2010/main" val="6911500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morvanzhou.github.io/tutorials/machine-learning/ML-intro/4-03-q-learning/" TargetMode="External"/><Relationship Id="rId2" Type="http://schemas.openxmlformats.org/officeDocument/2006/relationships/slide" Target="../slides/slide11.xml"/><Relationship Id="rId1" Type="http://schemas.openxmlformats.org/officeDocument/2006/relationships/notesMaster" Target="../notesMasters/notesMaster1.xml"/><Relationship Id="rId5" Type="http://schemas.openxmlformats.org/officeDocument/2006/relationships/hyperlink" Target="https://morvanzhou.github.io/tutorials/machine-learning/ML-intro/4-07-PG/" TargetMode="External"/><Relationship Id="rId4" Type="http://schemas.openxmlformats.org/officeDocument/2006/relationships/hyperlink" Target="https://morvanzhou.github.io/tutorials/machine-learning/ML-intro/4-04-sarsa/" TargetMode="Externa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morvanzhou.github.io/tutorials/machine-learning/ML-intro/4-07-PG/" TargetMode="External"/><Relationship Id="rId2" Type="http://schemas.openxmlformats.org/officeDocument/2006/relationships/slide" Target="../slides/slide15.xml"/><Relationship Id="rId1" Type="http://schemas.openxmlformats.org/officeDocument/2006/relationships/notesMaster" Target="../notesMasters/notesMaster1.xml"/><Relationship Id="rId6" Type="http://schemas.openxmlformats.org/officeDocument/2006/relationships/hyperlink" Target="https://morvanzhou.github.io/tutorials/machine-learning/ML-intro/4-08-AC/" TargetMode="External"/><Relationship Id="rId5" Type="http://schemas.openxmlformats.org/officeDocument/2006/relationships/hyperlink" Target="https://morvanzhou.github.io/tutorials/machine-learning/ML-intro/4-04-sarsa/" TargetMode="External"/><Relationship Id="rId4" Type="http://schemas.openxmlformats.org/officeDocument/2006/relationships/hyperlink" Target="https://morvanzhou.github.io/tutorials/machine-learning/ML-intro/4-03-q-learning/" TargetMode="Externa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幻灯片图像占位符 1">
            <a:extLst>
              <a:ext uri="{FF2B5EF4-FFF2-40B4-BE49-F238E27FC236}">
                <a16:creationId xmlns:a16="http://schemas.microsoft.com/office/drawing/2014/main" id="{ACB27A89-34D6-F14B-9DD0-3A4414FDF994}"/>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71" name="备注占位符 2">
            <a:extLst>
              <a:ext uri="{FF2B5EF4-FFF2-40B4-BE49-F238E27FC236}">
                <a16:creationId xmlns:a16="http://schemas.microsoft.com/office/drawing/2014/main" id="{38077A20-AF00-9945-9290-54E55B8A22E9}"/>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kumimoji="1" lang="zh-CN" altLang="en-US"/>
          </a:p>
        </p:txBody>
      </p:sp>
      <p:sp>
        <p:nvSpPr>
          <p:cNvPr id="7172" name="幻灯片编号占位符 3">
            <a:extLst>
              <a:ext uri="{FF2B5EF4-FFF2-40B4-BE49-F238E27FC236}">
                <a16:creationId xmlns:a16="http://schemas.microsoft.com/office/drawing/2014/main" id="{477C8914-626B-0840-A00D-4270F47FC893}"/>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B59F2461-AA08-454C-B6D5-389A851F110C}" type="slidenum">
              <a:rPr lang="zh-CN" altLang="en-US" smtClean="0"/>
              <a:pPr/>
              <a:t>2</a:t>
            </a:fld>
            <a:endParaRPr lang="zh-CN" altLang="en-US"/>
          </a:p>
        </p:txBody>
      </p:sp>
    </p:spTree>
    <p:extLst>
      <p:ext uri="{BB962C8B-B14F-4D97-AF65-F5344CB8AC3E}">
        <p14:creationId xmlns:p14="http://schemas.microsoft.com/office/powerpoint/2010/main" val="30603605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幻灯片图像占位符 1">
            <a:extLst>
              <a:ext uri="{FF2B5EF4-FFF2-40B4-BE49-F238E27FC236}">
                <a16:creationId xmlns:a16="http://schemas.microsoft.com/office/drawing/2014/main" id="{92BD897A-8832-B642-A8DE-CB6A432F4FA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603" name="备注占位符 2">
            <a:extLst>
              <a:ext uri="{FF2B5EF4-FFF2-40B4-BE49-F238E27FC236}">
                <a16:creationId xmlns:a16="http://schemas.microsoft.com/office/drawing/2014/main" id="{9429BDBA-35F5-F34A-913F-D2F1F37FA536}"/>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en-US" altLang="zh-CN"/>
              <a:t>Model-free </a:t>
            </a:r>
            <a:r>
              <a:rPr lang="zh-CN" altLang="en-US"/>
              <a:t>的方法有很多</a:t>
            </a:r>
            <a:r>
              <a:rPr lang="en-US" altLang="zh-CN"/>
              <a:t>, </a:t>
            </a:r>
            <a:r>
              <a:rPr lang="zh-CN" altLang="en-US"/>
              <a:t>像 </a:t>
            </a:r>
            <a:r>
              <a:rPr lang="en-US" altLang="zh-CN">
                <a:hlinkClick r:id="rId3"/>
              </a:rPr>
              <a:t>Q learning</a:t>
            </a:r>
            <a:r>
              <a:rPr lang="en-US" altLang="zh-CN"/>
              <a:t>, </a:t>
            </a:r>
            <a:r>
              <a:rPr lang="en-US" altLang="zh-CN">
                <a:hlinkClick r:id="rId4"/>
              </a:rPr>
              <a:t>Sarsa</a:t>
            </a:r>
            <a:r>
              <a:rPr lang="en-US" altLang="zh-CN"/>
              <a:t>, </a:t>
            </a:r>
            <a:r>
              <a:rPr lang="en-US" altLang="zh-CN">
                <a:hlinkClick r:id="rId5"/>
              </a:rPr>
              <a:t>Policy Gradients</a:t>
            </a:r>
            <a:r>
              <a:rPr lang="zh-CN" altLang="en-US"/>
              <a:t> 都是从环境中得到反馈然后从中学习</a:t>
            </a:r>
            <a:r>
              <a:rPr lang="en-US" altLang="zh-CN"/>
              <a:t>. </a:t>
            </a:r>
            <a:r>
              <a:rPr lang="zh-CN" altLang="en-US"/>
              <a:t>而 </a:t>
            </a:r>
            <a:r>
              <a:rPr lang="en-US" altLang="zh-CN"/>
              <a:t>model-based </a:t>
            </a:r>
            <a:r>
              <a:rPr lang="zh-CN" altLang="en-US"/>
              <a:t>方法只是多了一道程序</a:t>
            </a:r>
            <a:r>
              <a:rPr lang="en-US" altLang="zh-CN"/>
              <a:t>, </a:t>
            </a:r>
            <a:r>
              <a:rPr lang="zh-CN" altLang="en-US"/>
              <a:t>为真实世界建模，多出了一个虚拟环境</a:t>
            </a:r>
            <a:r>
              <a:rPr lang="en-US" altLang="zh-CN"/>
              <a:t>, </a:t>
            </a:r>
            <a:r>
              <a:rPr lang="zh-CN" altLang="en-US"/>
              <a:t>我们不仅可以像 </a:t>
            </a:r>
            <a:r>
              <a:rPr lang="en-US" altLang="zh-CN"/>
              <a:t>model-free </a:t>
            </a:r>
            <a:r>
              <a:rPr lang="zh-CN" altLang="en-US"/>
              <a:t>那样在现实中学习</a:t>
            </a:r>
            <a:r>
              <a:rPr lang="en-US" altLang="zh-CN"/>
              <a:t>,</a:t>
            </a:r>
            <a:r>
              <a:rPr lang="zh-CN" altLang="en-US"/>
              <a:t>还能在游戏中学习</a:t>
            </a:r>
            <a:r>
              <a:rPr lang="en-US" altLang="zh-CN"/>
              <a:t>, </a:t>
            </a:r>
            <a:r>
              <a:rPr lang="zh-CN" altLang="en-US"/>
              <a:t>那学习的方式也都是 </a:t>
            </a:r>
            <a:r>
              <a:rPr lang="en-US" altLang="zh-CN"/>
              <a:t>model-free </a:t>
            </a:r>
            <a:r>
              <a:rPr lang="zh-CN" altLang="en-US"/>
              <a:t>中那些学习方式</a:t>
            </a:r>
            <a:r>
              <a:rPr lang="en-US" altLang="zh-CN"/>
              <a:t>, </a:t>
            </a:r>
          </a:p>
          <a:p>
            <a:pPr eaLnBrk="1" hangingPunct="1">
              <a:spcBef>
                <a:spcPct val="0"/>
              </a:spcBef>
            </a:pPr>
            <a:r>
              <a:rPr lang="zh-CN" altLang="en-US"/>
              <a:t>最终 </a:t>
            </a:r>
            <a:r>
              <a:rPr lang="en-US" altLang="zh-CN"/>
              <a:t>model-based</a:t>
            </a:r>
            <a:r>
              <a:rPr lang="zh-CN" altLang="en-US"/>
              <a:t>与</a:t>
            </a:r>
            <a:r>
              <a:rPr lang="en-US" altLang="zh-CN"/>
              <a:t>model-free</a:t>
            </a:r>
            <a:r>
              <a:rPr lang="zh-CN" altLang="en-US"/>
              <a:t>还有一个很大的区别。</a:t>
            </a:r>
            <a:endParaRPr kumimoji="1" lang="zh-CN" altLang="en-US"/>
          </a:p>
        </p:txBody>
      </p:sp>
      <p:sp>
        <p:nvSpPr>
          <p:cNvPr id="25604" name="幻灯片编号占位符 3">
            <a:extLst>
              <a:ext uri="{FF2B5EF4-FFF2-40B4-BE49-F238E27FC236}">
                <a16:creationId xmlns:a16="http://schemas.microsoft.com/office/drawing/2014/main" id="{DB082EF2-81C4-FB46-B8A8-9182B61B18C9}"/>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B9F26E5F-5DE9-CF43-93E6-A00C42A13D9F}" type="slidenum">
              <a:rPr lang="zh-CN" altLang="en-US" smtClean="0"/>
              <a:pPr/>
              <a:t>11</a:t>
            </a:fld>
            <a:endParaRPr lang="zh-CN" altLang="en-US"/>
          </a:p>
        </p:txBody>
      </p:sp>
    </p:spTree>
    <p:extLst>
      <p:ext uri="{BB962C8B-B14F-4D97-AF65-F5344CB8AC3E}">
        <p14:creationId xmlns:p14="http://schemas.microsoft.com/office/powerpoint/2010/main" val="32771297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幻灯片图像占位符 1">
            <a:extLst>
              <a:ext uri="{FF2B5EF4-FFF2-40B4-BE49-F238E27FC236}">
                <a16:creationId xmlns:a16="http://schemas.microsoft.com/office/drawing/2014/main" id="{3D27DD05-828C-3C45-83C9-B17A45BE7DE5}"/>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7651" name="备注占位符 2">
            <a:extLst>
              <a:ext uri="{FF2B5EF4-FFF2-40B4-BE49-F238E27FC236}">
                <a16:creationId xmlns:a16="http://schemas.microsoft.com/office/drawing/2014/main" id="{3A98A53F-2BAF-5940-8623-9949BFAD51A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en-US" altLang="zh-CN"/>
              <a:t>Model-free </a:t>
            </a:r>
            <a:r>
              <a:rPr lang="zh-CN" altLang="en-US"/>
              <a:t>中</a:t>
            </a:r>
            <a:r>
              <a:rPr lang="en-US" altLang="zh-CN"/>
              <a:t>, </a:t>
            </a:r>
            <a:r>
              <a:rPr lang="zh-CN" altLang="en-US"/>
              <a:t>机器人只能按部就班</a:t>
            </a:r>
            <a:r>
              <a:rPr lang="en-US" altLang="zh-CN"/>
              <a:t>, </a:t>
            </a:r>
            <a:r>
              <a:rPr lang="zh-CN" altLang="en-US"/>
              <a:t>一步一步等待真实世界的反馈</a:t>
            </a:r>
            <a:r>
              <a:rPr lang="en-US" altLang="zh-CN"/>
              <a:t>, </a:t>
            </a:r>
            <a:r>
              <a:rPr lang="zh-CN" altLang="en-US"/>
              <a:t>再根据反馈采取下一步行动</a:t>
            </a:r>
            <a:r>
              <a:rPr lang="en-US" altLang="zh-CN"/>
              <a:t>. </a:t>
            </a:r>
            <a:r>
              <a:rPr lang="zh-CN" altLang="en-US"/>
              <a:t>而 </a:t>
            </a:r>
            <a:r>
              <a:rPr lang="en-US" altLang="zh-CN"/>
              <a:t>model-based, </a:t>
            </a:r>
            <a:r>
              <a:rPr lang="zh-CN" altLang="en-US"/>
              <a:t>他能预判断接下来将要发生的所有情况</a:t>
            </a:r>
            <a:r>
              <a:rPr lang="en-US" altLang="zh-CN"/>
              <a:t>. </a:t>
            </a:r>
            <a:r>
              <a:rPr lang="zh-CN" altLang="en-US"/>
              <a:t>然后选择这些情况中最好的那种</a:t>
            </a:r>
            <a:r>
              <a:rPr lang="en-US" altLang="zh-CN"/>
              <a:t>. </a:t>
            </a:r>
            <a:r>
              <a:rPr lang="zh-CN" altLang="en-US"/>
              <a:t>并依据这种情况来采取下一步的策略</a:t>
            </a:r>
            <a:r>
              <a:rPr lang="en-US" altLang="zh-CN"/>
              <a:t>, </a:t>
            </a:r>
            <a:r>
              <a:rPr lang="zh-CN" altLang="en-US"/>
              <a:t>这也就是围棋场上 </a:t>
            </a:r>
            <a:r>
              <a:rPr lang="en-US" altLang="zh-CN"/>
              <a:t>AlphaGo </a:t>
            </a:r>
            <a:r>
              <a:rPr lang="zh-CN" altLang="en-US"/>
              <a:t>利用到的一种方法</a:t>
            </a:r>
            <a:r>
              <a:rPr lang="en-US" altLang="zh-CN"/>
              <a:t>. </a:t>
            </a:r>
            <a:r>
              <a:rPr lang="zh-CN" altLang="en-US"/>
              <a:t>接下来</a:t>
            </a:r>
            <a:r>
              <a:rPr lang="en-US" altLang="zh-CN"/>
              <a:t>, </a:t>
            </a:r>
            <a:r>
              <a:rPr lang="zh-CN" altLang="en-US"/>
              <a:t>我们再来用另外一种分类方法将强化学习分为基于策略和基于价值</a:t>
            </a:r>
            <a:r>
              <a:rPr lang="en-US" altLang="zh-CN"/>
              <a:t>.</a:t>
            </a:r>
            <a:endParaRPr kumimoji="1" lang="zh-CN" altLang="en-US"/>
          </a:p>
        </p:txBody>
      </p:sp>
      <p:sp>
        <p:nvSpPr>
          <p:cNvPr id="27652" name="幻灯片编号占位符 3">
            <a:extLst>
              <a:ext uri="{FF2B5EF4-FFF2-40B4-BE49-F238E27FC236}">
                <a16:creationId xmlns:a16="http://schemas.microsoft.com/office/drawing/2014/main" id="{2B10E86E-D7C4-E848-BF65-064A93DCDF59}"/>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436FDCFE-292B-C84D-84CE-A416D204436E}" type="slidenum">
              <a:rPr lang="zh-CN" altLang="en-US" smtClean="0"/>
              <a:pPr/>
              <a:t>12</a:t>
            </a:fld>
            <a:endParaRPr lang="zh-CN" altLang="en-US"/>
          </a:p>
        </p:txBody>
      </p:sp>
    </p:spTree>
    <p:extLst>
      <p:ext uri="{BB962C8B-B14F-4D97-AF65-F5344CB8AC3E}">
        <p14:creationId xmlns:p14="http://schemas.microsoft.com/office/powerpoint/2010/main" val="8486592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幻灯片图像占位符 1">
            <a:extLst>
              <a:ext uri="{FF2B5EF4-FFF2-40B4-BE49-F238E27FC236}">
                <a16:creationId xmlns:a16="http://schemas.microsoft.com/office/drawing/2014/main" id="{03C7A959-EDC5-E746-88D7-4D742FC78BB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备注占位符 2">
            <a:extLst>
              <a:ext uri="{FF2B5EF4-FFF2-40B4-BE49-F238E27FC236}">
                <a16:creationId xmlns:a16="http://schemas.microsoft.com/office/drawing/2014/main" id="{140D0BA6-D895-8F47-8A04-B3665CB89606}"/>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zh-CN" altLang="en-US"/>
              <a:t>基于策略是强化学习中最直接的一种</a:t>
            </a:r>
            <a:r>
              <a:rPr lang="en-US" altLang="zh-CN"/>
              <a:t>, </a:t>
            </a:r>
            <a:r>
              <a:rPr lang="zh-CN" altLang="en-US"/>
              <a:t>他能分析所处的环境</a:t>
            </a:r>
            <a:r>
              <a:rPr lang="en-US" altLang="zh-CN"/>
              <a:t>, </a:t>
            </a:r>
            <a:r>
              <a:rPr lang="zh-CN" altLang="en-US"/>
              <a:t>直接得到下一步要采取的各种动作的概率</a:t>
            </a:r>
            <a:r>
              <a:rPr lang="en-US" altLang="zh-CN"/>
              <a:t>, </a:t>
            </a:r>
            <a:r>
              <a:rPr lang="zh-CN" altLang="en-US"/>
              <a:t>然后根据概率采取行动</a:t>
            </a:r>
            <a:r>
              <a:rPr lang="en-US" altLang="zh-CN"/>
              <a:t>, </a:t>
            </a:r>
            <a:r>
              <a:rPr lang="zh-CN" altLang="en-US"/>
              <a:t>所以每种动作都有可能被选中</a:t>
            </a:r>
            <a:r>
              <a:rPr lang="en-US" altLang="zh-CN"/>
              <a:t>, </a:t>
            </a:r>
            <a:r>
              <a:rPr lang="zh-CN" altLang="en-US"/>
              <a:t>只是可能性不同</a:t>
            </a:r>
            <a:r>
              <a:rPr lang="en-US" altLang="zh-CN"/>
              <a:t>. </a:t>
            </a:r>
            <a:r>
              <a:rPr lang="zh-CN" altLang="en-US"/>
              <a:t>而基于价值的方法输出则是所有动作的价值</a:t>
            </a:r>
            <a:r>
              <a:rPr lang="en-US" altLang="zh-CN"/>
              <a:t>, </a:t>
            </a:r>
            <a:r>
              <a:rPr lang="zh-CN" altLang="en-US"/>
              <a:t>我们会根据最高价值来选着动作</a:t>
            </a:r>
            <a:r>
              <a:rPr lang="en-US" altLang="zh-CN"/>
              <a:t>, </a:t>
            </a:r>
            <a:r>
              <a:rPr lang="zh-CN" altLang="en-US"/>
              <a:t>相比基于概率的方法</a:t>
            </a:r>
            <a:r>
              <a:rPr lang="en-US" altLang="zh-CN"/>
              <a:t>, </a:t>
            </a:r>
            <a:r>
              <a:rPr lang="zh-CN" altLang="en-US"/>
              <a:t>基于价值的决策部分更为绝对</a:t>
            </a:r>
            <a:r>
              <a:rPr lang="en-US" altLang="zh-CN"/>
              <a:t>, </a:t>
            </a:r>
            <a:r>
              <a:rPr lang="zh-CN" altLang="en-US"/>
              <a:t>就选价值最高的</a:t>
            </a:r>
            <a:r>
              <a:rPr lang="en-US" altLang="zh-CN"/>
              <a:t>, </a:t>
            </a:r>
            <a:r>
              <a:rPr lang="zh-CN" altLang="en-US"/>
              <a:t>而基于策略的</a:t>
            </a:r>
            <a:r>
              <a:rPr lang="en-US" altLang="zh-CN"/>
              <a:t>, </a:t>
            </a:r>
            <a:r>
              <a:rPr lang="zh-CN" altLang="en-US"/>
              <a:t>即使某个动作的概率最高</a:t>
            </a:r>
            <a:r>
              <a:rPr lang="en-US" altLang="zh-CN"/>
              <a:t>, </a:t>
            </a:r>
            <a:r>
              <a:rPr lang="zh-CN" altLang="en-US"/>
              <a:t>但是还是不一定会选到他</a:t>
            </a:r>
            <a:r>
              <a:rPr lang="en-US" altLang="zh-CN"/>
              <a:t>.</a:t>
            </a:r>
            <a:endParaRPr kumimoji="1" lang="zh-CN" altLang="en-US"/>
          </a:p>
        </p:txBody>
      </p:sp>
      <p:sp>
        <p:nvSpPr>
          <p:cNvPr id="29700" name="幻灯片编号占位符 3">
            <a:extLst>
              <a:ext uri="{FF2B5EF4-FFF2-40B4-BE49-F238E27FC236}">
                <a16:creationId xmlns:a16="http://schemas.microsoft.com/office/drawing/2014/main" id="{D4E65665-6192-E247-B00A-12624C15071D}"/>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A135AE3C-7157-124D-A0D1-948FB3510512}" type="slidenum">
              <a:rPr lang="zh-CN" altLang="en-US" smtClean="0"/>
              <a:pPr/>
              <a:t>13</a:t>
            </a:fld>
            <a:endParaRPr lang="zh-CN" altLang="en-US"/>
          </a:p>
        </p:txBody>
      </p:sp>
    </p:spTree>
    <p:extLst>
      <p:ext uri="{BB962C8B-B14F-4D97-AF65-F5344CB8AC3E}">
        <p14:creationId xmlns:p14="http://schemas.microsoft.com/office/powerpoint/2010/main" val="1807466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幻灯片图像占位符 1">
            <a:extLst>
              <a:ext uri="{FF2B5EF4-FFF2-40B4-BE49-F238E27FC236}">
                <a16:creationId xmlns:a16="http://schemas.microsoft.com/office/drawing/2014/main" id="{11E62C99-7F8D-C047-82F8-C60C12990814}"/>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备注占位符 2">
            <a:extLst>
              <a:ext uri="{FF2B5EF4-FFF2-40B4-BE49-F238E27FC236}">
                <a16:creationId xmlns:a16="http://schemas.microsoft.com/office/drawing/2014/main" id="{0DA952CD-A20C-CB40-AE32-BDE052DA292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zh-CN" altLang="en-US"/>
              <a:t>我们现在说的动作都是一个一个不连续的动作</a:t>
            </a:r>
            <a:r>
              <a:rPr lang="en-US" altLang="zh-CN"/>
              <a:t>, </a:t>
            </a:r>
            <a:r>
              <a:rPr lang="zh-CN" altLang="en-US"/>
              <a:t>而对于选取连续的动作</a:t>
            </a:r>
            <a:r>
              <a:rPr lang="en-US" altLang="zh-CN"/>
              <a:t>, </a:t>
            </a:r>
            <a:r>
              <a:rPr lang="zh-CN" altLang="en-US"/>
              <a:t>基于价值的方法是无能为力的（学习每个状态下不同的动作的预期收益是多少，而在连续动作中，‘不同动作’变成了无限个动作）</a:t>
            </a:r>
            <a:r>
              <a:rPr lang="en-US" altLang="zh-CN"/>
              <a:t>. </a:t>
            </a:r>
            <a:r>
              <a:rPr lang="zh-CN" altLang="en-US"/>
              <a:t>我们却能用一个概率分布在连续动作中选取特定动作（也就是说它是直接最大化当前策略下奖励之和的期望，不涉及对某个特定动作进行计算）</a:t>
            </a:r>
            <a:r>
              <a:rPr lang="en-US" altLang="zh-CN"/>
              <a:t>, </a:t>
            </a:r>
            <a:r>
              <a:rPr lang="zh-CN" altLang="en-US"/>
              <a:t>这也是基于概率的方法的优点之一</a:t>
            </a:r>
            <a:r>
              <a:rPr lang="en-US" altLang="zh-CN"/>
              <a:t>. </a:t>
            </a:r>
            <a:r>
              <a:rPr lang="zh-CN" altLang="en-US"/>
              <a:t>那么这两类使用的方法又有哪些呢</a:t>
            </a:r>
            <a:r>
              <a:rPr lang="en-US" altLang="zh-CN"/>
              <a:t>?</a:t>
            </a:r>
            <a:endParaRPr kumimoji="1" lang="zh-CN" altLang="en-US"/>
          </a:p>
        </p:txBody>
      </p:sp>
      <p:sp>
        <p:nvSpPr>
          <p:cNvPr id="31748" name="幻灯片编号占位符 3">
            <a:extLst>
              <a:ext uri="{FF2B5EF4-FFF2-40B4-BE49-F238E27FC236}">
                <a16:creationId xmlns:a16="http://schemas.microsoft.com/office/drawing/2014/main" id="{BBC3D4A5-E530-CE40-AE6A-500E59F61164}"/>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E2C3F159-EF1B-D64B-BC55-822C70E95B5C}" type="slidenum">
              <a:rPr lang="zh-CN" altLang="en-US" smtClean="0"/>
              <a:pPr/>
              <a:t>14</a:t>
            </a:fld>
            <a:endParaRPr lang="zh-CN" altLang="en-US"/>
          </a:p>
        </p:txBody>
      </p:sp>
    </p:spTree>
    <p:extLst>
      <p:ext uri="{BB962C8B-B14F-4D97-AF65-F5344CB8AC3E}">
        <p14:creationId xmlns:p14="http://schemas.microsoft.com/office/powerpoint/2010/main" val="18213285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幻灯片图像占位符 1">
            <a:extLst>
              <a:ext uri="{FF2B5EF4-FFF2-40B4-BE49-F238E27FC236}">
                <a16:creationId xmlns:a16="http://schemas.microsoft.com/office/drawing/2014/main" id="{D970586E-6484-D542-8E3C-CA6F4E38B584}"/>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3795" name="备注占位符 2">
            <a:extLst>
              <a:ext uri="{FF2B5EF4-FFF2-40B4-BE49-F238E27FC236}">
                <a16:creationId xmlns:a16="http://schemas.microsoft.com/office/drawing/2014/main" id="{1BB938EB-B935-D742-B587-28EC94D21DC0}"/>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zh-CN" altLang="en-US"/>
              <a:t>比如在基于概率这边</a:t>
            </a:r>
            <a:r>
              <a:rPr lang="en-US" altLang="zh-CN"/>
              <a:t>, </a:t>
            </a:r>
            <a:r>
              <a:rPr lang="zh-CN" altLang="en-US"/>
              <a:t>有 </a:t>
            </a:r>
            <a:r>
              <a:rPr lang="en-US" altLang="zh-CN">
                <a:hlinkClick r:id="rId3"/>
              </a:rPr>
              <a:t>Policy Gradients</a:t>
            </a:r>
            <a:r>
              <a:rPr lang="en-US" altLang="zh-CN"/>
              <a:t>, </a:t>
            </a:r>
            <a:r>
              <a:rPr lang="zh-CN" altLang="en-US"/>
              <a:t>在基于价值这边有 </a:t>
            </a:r>
            <a:r>
              <a:rPr lang="en-US" altLang="zh-CN">
                <a:hlinkClick r:id="rId4"/>
              </a:rPr>
              <a:t>Q learning</a:t>
            </a:r>
            <a:r>
              <a:rPr lang="en-US" altLang="zh-CN"/>
              <a:t>, </a:t>
            </a:r>
            <a:r>
              <a:rPr lang="en-US" altLang="zh-CN">
                <a:hlinkClick r:id="rId5"/>
              </a:rPr>
              <a:t>Sarsa</a:t>
            </a:r>
            <a:r>
              <a:rPr lang="zh-CN" altLang="en-US"/>
              <a:t> 等</a:t>
            </a:r>
            <a:r>
              <a:rPr lang="en-US" altLang="zh-CN"/>
              <a:t>. </a:t>
            </a:r>
            <a:r>
              <a:rPr lang="zh-CN" altLang="en-US"/>
              <a:t>而且我们还能结合这两类方法的优势之处</a:t>
            </a:r>
            <a:r>
              <a:rPr lang="en-US" altLang="zh-CN"/>
              <a:t>, </a:t>
            </a:r>
            <a:r>
              <a:rPr lang="zh-CN" altLang="en-US"/>
              <a:t>创造另一种方法</a:t>
            </a:r>
            <a:r>
              <a:rPr lang="en-US" altLang="zh-CN"/>
              <a:t>, </a:t>
            </a:r>
            <a:r>
              <a:rPr lang="zh-CN" altLang="en-US"/>
              <a:t>叫做 </a:t>
            </a:r>
            <a:r>
              <a:rPr lang="en-US" altLang="zh-CN">
                <a:hlinkClick r:id="rId6"/>
              </a:rPr>
              <a:t>Actor-Critic</a:t>
            </a:r>
            <a:r>
              <a:rPr lang="en-US" altLang="zh-CN"/>
              <a:t>, actor </a:t>
            </a:r>
            <a:r>
              <a:rPr lang="zh-CN" altLang="en-US"/>
              <a:t>会基于概率做出动作</a:t>
            </a:r>
            <a:r>
              <a:rPr lang="en-US" altLang="zh-CN"/>
              <a:t>, </a:t>
            </a:r>
            <a:r>
              <a:rPr lang="zh-CN" altLang="en-US"/>
              <a:t>而 </a:t>
            </a:r>
            <a:r>
              <a:rPr lang="en-US" altLang="zh-CN"/>
              <a:t>critic </a:t>
            </a:r>
            <a:r>
              <a:rPr lang="zh-CN" altLang="en-US"/>
              <a:t>会对做出的动作给出动作的价值</a:t>
            </a:r>
            <a:r>
              <a:rPr lang="en-US" altLang="zh-CN"/>
              <a:t>, </a:t>
            </a:r>
            <a:r>
              <a:rPr lang="zh-CN" altLang="en-US"/>
              <a:t>这样就在原有的 </a:t>
            </a:r>
            <a:r>
              <a:rPr lang="en-US" altLang="zh-CN"/>
              <a:t>policy gradients </a:t>
            </a:r>
            <a:r>
              <a:rPr lang="zh-CN" altLang="en-US"/>
              <a:t>上加速了学习过程</a:t>
            </a:r>
            <a:r>
              <a:rPr lang="en-US" altLang="zh-CN"/>
              <a:t>.</a:t>
            </a:r>
            <a:endParaRPr kumimoji="1" lang="zh-CN" altLang="en-US"/>
          </a:p>
        </p:txBody>
      </p:sp>
      <p:sp>
        <p:nvSpPr>
          <p:cNvPr id="33796" name="幻灯片编号占位符 3">
            <a:extLst>
              <a:ext uri="{FF2B5EF4-FFF2-40B4-BE49-F238E27FC236}">
                <a16:creationId xmlns:a16="http://schemas.microsoft.com/office/drawing/2014/main" id="{67523BA1-5326-F34F-ADE9-137947897CD4}"/>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9BD20950-D50A-2645-BBE1-F46A68B8FBC1}" type="slidenum">
              <a:rPr lang="zh-CN" altLang="en-US" smtClean="0"/>
              <a:pPr/>
              <a:t>15</a:t>
            </a:fld>
            <a:endParaRPr lang="zh-CN" altLang="en-US"/>
          </a:p>
        </p:txBody>
      </p:sp>
    </p:spTree>
    <p:extLst>
      <p:ext uri="{BB962C8B-B14F-4D97-AF65-F5344CB8AC3E}">
        <p14:creationId xmlns:p14="http://schemas.microsoft.com/office/powerpoint/2010/main" val="33300588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幻灯片图像占位符 1">
            <a:extLst>
              <a:ext uri="{FF2B5EF4-FFF2-40B4-BE49-F238E27FC236}">
                <a16:creationId xmlns:a16="http://schemas.microsoft.com/office/drawing/2014/main" id="{D703C855-B964-724E-B951-776432FBAC30}"/>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5843" name="备注占位符 2">
            <a:extLst>
              <a:ext uri="{FF2B5EF4-FFF2-40B4-BE49-F238E27FC236}">
                <a16:creationId xmlns:a16="http://schemas.microsoft.com/office/drawing/2014/main" id="{0F1F87B0-37EA-9943-B462-BC365ECB3181}"/>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zh-CN" altLang="en-US"/>
              <a:t>强化学习还能用另外一种方式分类</a:t>
            </a:r>
            <a:r>
              <a:rPr lang="en-US" altLang="zh-CN"/>
              <a:t>, </a:t>
            </a:r>
            <a:r>
              <a:rPr lang="zh-CN" altLang="en-US"/>
              <a:t>回合更新和单步更新</a:t>
            </a:r>
            <a:r>
              <a:rPr lang="en-US" altLang="zh-CN"/>
              <a:t>, </a:t>
            </a:r>
            <a:r>
              <a:rPr lang="zh-CN" altLang="en-US"/>
              <a:t>想象强化学习就是在玩游戏</a:t>
            </a:r>
            <a:r>
              <a:rPr lang="en-US" altLang="zh-CN"/>
              <a:t>, </a:t>
            </a:r>
            <a:r>
              <a:rPr lang="zh-CN" altLang="en-US"/>
              <a:t>游戏回合有开始和结束</a:t>
            </a:r>
            <a:r>
              <a:rPr lang="en-US" altLang="zh-CN"/>
              <a:t>. </a:t>
            </a:r>
            <a:r>
              <a:rPr lang="zh-CN" altLang="en-US"/>
              <a:t>回合更新指的是游戏开始后</a:t>
            </a:r>
            <a:r>
              <a:rPr lang="en-US" altLang="zh-CN"/>
              <a:t>, </a:t>
            </a:r>
            <a:r>
              <a:rPr lang="zh-CN" altLang="en-US"/>
              <a:t>我们要等待游戏结束</a:t>
            </a:r>
            <a:r>
              <a:rPr lang="en-US" altLang="zh-CN"/>
              <a:t>, </a:t>
            </a:r>
            <a:r>
              <a:rPr lang="zh-CN" altLang="en-US"/>
              <a:t>然后再总结这一回合中的所有转折点</a:t>
            </a:r>
            <a:r>
              <a:rPr lang="en-US" altLang="zh-CN"/>
              <a:t>, </a:t>
            </a:r>
            <a:r>
              <a:rPr lang="zh-CN" altLang="en-US"/>
              <a:t>再更新我们的行为准则</a:t>
            </a:r>
            <a:r>
              <a:rPr lang="en-US" altLang="zh-CN"/>
              <a:t>. </a:t>
            </a:r>
            <a:r>
              <a:rPr lang="zh-CN" altLang="en-US"/>
              <a:t>而单步更新则是在游戏进行中每一步都在更新</a:t>
            </a:r>
            <a:r>
              <a:rPr lang="en-US" altLang="zh-CN"/>
              <a:t>, </a:t>
            </a:r>
            <a:r>
              <a:rPr lang="zh-CN" altLang="en-US"/>
              <a:t>不用等待游戏的结束</a:t>
            </a:r>
            <a:r>
              <a:rPr lang="en-US" altLang="zh-CN"/>
              <a:t>, </a:t>
            </a:r>
            <a:r>
              <a:rPr lang="zh-CN" altLang="en-US"/>
              <a:t>这样我们就能边玩边学习了</a:t>
            </a:r>
            <a:r>
              <a:rPr lang="en-US" altLang="zh-CN"/>
              <a:t>.</a:t>
            </a:r>
          </a:p>
          <a:p>
            <a:pPr eaLnBrk="1" hangingPunct="1">
              <a:spcBef>
                <a:spcPct val="0"/>
              </a:spcBef>
            </a:pPr>
            <a:br>
              <a:rPr lang="zh-CN" altLang="en-US"/>
            </a:br>
            <a:endParaRPr kumimoji="1" lang="zh-CN" altLang="en-US"/>
          </a:p>
        </p:txBody>
      </p:sp>
      <p:sp>
        <p:nvSpPr>
          <p:cNvPr id="35844" name="幻灯片编号占位符 3">
            <a:extLst>
              <a:ext uri="{FF2B5EF4-FFF2-40B4-BE49-F238E27FC236}">
                <a16:creationId xmlns:a16="http://schemas.microsoft.com/office/drawing/2014/main" id="{7F640131-96D3-0745-A43A-4518EAB4C6F1}"/>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0912BB1F-1B1C-374C-87DE-CB71CA0C09D1}" type="slidenum">
              <a:rPr lang="zh-CN" altLang="en-US" smtClean="0"/>
              <a:pPr/>
              <a:t>16</a:t>
            </a:fld>
            <a:endParaRPr lang="zh-CN" altLang="en-US"/>
          </a:p>
        </p:txBody>
      </p:sp>
    </p:spTree>
    <p:extLst>
      <p:ext uri="{BB962C8B-B14F-4D97-AF65-F5344CB8AC3E}">
        <p14:creationId xmlns:p14="http://schemas.microsoft.com/office/powerpoint/2010/main" val="42936410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幻灯片图像占位符 1">
            <a:extLst>
              <a:ext uri="{FF2B5EF4-FFF2-40B4-BE49-F238E27FC236}">
                <a16:creationId xmlns:a16="http://schemas.microsoft.com/office/drawing/2014/main" id="{9791F794-C7E3-B149-8BBC-A58ED844C820}"/>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7891" name="备注占位符 2">
            <a:extLst>
              <a:ext uri="{FF2B5EF4-FFF2-40B4-BE49-F238E27FC236}">
                <a16:creationId xmlns:a16="http://schemas.microsoft.com/office/drawing/2014/main" id="{4AAE5714-385F-524E-BE9B-DB026E8D3C09}"/>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en-US" altLang="zh-CN"/>
              <a:t>Monte-carlo learning </a:t>
            </a:r>
            <a:r>
              <a:rPr lang="zh-CN" altLang="en-US"/>
              <a:t>和基础版的 </a:t>
            </a:r>
            <a:r>
              <a:rPr lang="en-US" altLang="zh-CN"/>
              <a:t>policy gradients </a:t>
            </a:r>
            <a:r>
              <a:rPr lang="zh-CN" altLang="en-US"/>
              <a:t>等 都是回合更新制</a:t>
            </a:r>
            <a:r>
              <a:rPr lang="en-US" altLang="zh-CN"/>
              <a:t>, Qlearning, Sarsa, </a:t>
            </a:r>
            <a:r>
              <a:rPr lang="zh-CN" altLang="en-US"/>
              <a:t>升级版的 </a:t>
            </a:r>
            <a:r>
              <a:rPr lang="en-US" altLang="zh-CN"/>
              <a:t>policy gradients </a:t>
            </a:r>
            <a:r>
              <a:rPr lang="zh-CN" altLang="en-US"/>
              <a:t>等都是单步更新制</a:t>
            </a:r>
            <a:r>
              <a:rPr lang="en-US" altLang="zh-CN"/>
              <a:t>. </a:t>
            </a:r>
            <a:r>
              <a:rPr lang="zh-CN" altLang="en-US"/>
              <a:t>因为单步更新更有效率</a:t>
            </a:r>
            <a:r>
              <a:rPr lang="en-US" altLang="zh-CN"/>
              <a:t>, </a:t>
            </a:r>
            <a:r>
              <a:rPr lang="zh-CN" altLang="en-US"/>
              <a:t>所以现在大多方法都是基于单步更新</a:t>
            </a:r>
            <a:r>
              <a:rPr lang="en-US" altLang="zh-CN"/>
              <a:t>. </a:t>
            </a:r>
            <a:endParaRPr kumimoji="1" lang="zh-CN" altLang="en-US"/>
          </a:p>
        </p:txBody>
      </p:sp>
      <p:sp>
        <p:nvSpPr>
          <p:cNvPr id="37892" name="幻灯片编号占位符 3">
            <a:extLst>
              <a:ext uri="{FF2B5EF4-FFF2-40B4-BE49-F238E27FC236}">
                <a16:creationId xmlns:a16="http://schemas.microsoft.com/office/drawing/2014/main" id="{F0FB7B50-8007-A447-9C08-ECAED382658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FA39671D-C611-694B-9017-263DEDE0569D}" type="slidenum">
              <a:rPr lang="zh-CN" altLang="en-US" smtClean="0"/>
              <a:pPr/>
              <a:t>17</a:t>
            </a:fld>
            <a:endParaRPr lang="zh-CN" altLang="en-US"/>
          </a:p>
        </p:txBody>
      </p:sp>
    </p:spTree>
    <p:extLst>
      <p:ext uri="{BB962C8B-B14F-4D97-AF65-F5344CB8AC3E}">
        <p14:creationId xmlns:p14="http://schemas.microsoft.com/office/powerpoint/2010/main" val="4910745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幻灯片图像占位符 1">
            <a:extLst>
              <a:ext uri="{FF2B5EF4-FFF2-40B4-BE49-F238E27FC236}">
                <a16:creationId xmlns:a16="http://schemas.microsoft.com/office/drawing/2014/main" id="{E1D63827-AB0C-2847-9AF5-60CDF9A6C80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9939" name="备注占位符 2">
            <a:extLst>
              <a:ext uri="{FF2B5EF4-FFF2-40B4-BE49-F238E27FC236}">
                <a16:creationId xmlns:a16="http://schemas.microsoft.com/office/drawing/2014/main" id="{D3FAEE12-B91A-AA48-AC23-A3132CB83E56}"/>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zh-CN" altLang="en-US"/>
              <a:t>最后介绍的一种分类方式是在线学习和离线学习</a:t>
            </a:r>
            <a:r>
              <a:rPr lang="en-US" altLang="zh-CN"/>
              <a:t>, </a:t>
            </a:r>
            <a:r>
              <a:rPr lang="zh-CN" altLang="en-US"/>
              <a:t>所谓在线学习</a:t>
            </a:r>
            <a:r>
              <a:rPr lang="en-US" altLang="zh-CN"/>
              <a:t>, </a:t>
            </a:r>
            <a:r>
              <a:rPr lang="zh-CN" altLang="en-US"/>
              <a:t>就是指必须本人在场</a:t>
            </a:r>
            <a:r>
              <a:rPr lang="en-US" altLang="zh-CN"/>
              <a:t>, </a:t>
            </a:r>
            <a:r>
              <a:rPr lang="zh-CN" altLang="en-US"/>
              <a:t>并且一定是本人边玩边学习</a:t>
            </a:r>
            <a:r>
              <a:rPr lang="en-US" altLang="zh-CN"/>
              <a:t>, </a:t>
            </a:r>
            <a:r>
              <a:rPr lang="zh-CN" altLang="en-US"/>
              <a:t>而离线学习是你可以选择自己玩</a:t>
            </a:r>
            <a:r>
              <a:rPr lang="en-US" altLang="zh-CN"/>
              <a:t>, </a:t>
            </a:r>
            <a:r>
              <a:rPr lang="zh-CN" altLang="en-US"/>
              <a:t>也可以选择看着别人玩</a:t>
            </a:r>
            <a:r>
              <a:rPr lang="en-US" altLang="zh-CN"/>
              <a:t>, </a:t>
            </a:r>
            <a:r>
              <a:rPr lang="zh-CN" altLang="en-US"/>
              <a:t>通过看别人玩来学习别人的行为准则</a:t>
            </a:r>
            <a:r>
              <a:rPr lang="en-US" altLang="zh-CN"/>
              <a:t>, </a:t>
            </a:r>
            <a:r>
              <a:rPr lang="zh-CN" altLang="en-US"/>
              <a:t>离线学习同样是从过往的经验中学习</a:t>
            </a:r>
            <a:r>
              <a:rPr lang="en-US" altLang="zh-CN"/>
              <a:t>, </a:t>
            </a:r>
            <a:r>
              <a:rPr lang="zh-CN" altLang="en-US"/>
              <a:t>但是这些过往的经验没必要是自己的经验</a:t>
            </a:r>
            <a:r>
              <a:rPr lang="en-US" altLang="zh-CN"/>
              <a:t>, </a:t>
            </a:r>
            <a:r>
              <a:rPr lang="zh-CN" altLang="en-US"/>
              <a:t>任何人的经验都能被学习</a:t>
            </a:r>
            <a:r>
              <a:rPr lang="en-US" altLang="zh-CN"/>
              <a:t>. </a:t>
            </a:r>
            <a:r>
              <a:rPr lang="zh-CN" altLang="en-US"/>
              <a:t>或者我也不必要边玩边学习</a:t>
            </a:r>
            <a:r>
              <a:rPr lang="en-US" altLang="zh-CN"/>
              <a:t>, </a:t>
            </a:r>
            <a:r>
              <a:rPr lang="zh-CN" altLang="en-US"/>
              <a:t>我可以白天先存储下来玩耍时的记忆</a:t>
            </a:r>
            <a:r>
              <a:rPr lang="en-US" altLang="zh-CN"/>
              <a:t>, </a:t>
            </a:r>
            <a:r>
              <a:rPr lang="zh-CN" altLang="en-US"/>
              <a:t>然后晚上通过离线学习来学习白天的记忆</a:t>
            </a:r>
            <a:r>
              <a:rPr lang="en-US" altLang="zh-CN"/>
              <a:t>.</a:t>
            </a:r>
            <a:r>
              <a:rPr lang="zh-CN" altLang="en-US"/>
              <a:t>那么每种学习的方法又有哪些呢</a:t>
            </a:r>
            <a:r>
              <a:rPr lang="en-US" altLang="zh-CN"/>
              <a:t>?</a:t>
            </a:r>
            <a:endParaRPr kumimoji="1" lang="zh-CN" altLang="en-US"/>
          </a:p>
        </p:txBody>
      </p:sp>
      <p:sp>
        <p:nvSpPr>
          <p:cNvPr id="39940" name="幻灯片编号占位符 3">
            <a:extLst>
              <a:ext uri="{FF2B5EF4-FFF2-40B4-BE49-F238E27FC236}">
                <a16:creationId xmlns:a16="http://schemas.microsoft.com/office/drawing/2014/main" id="{314AAFD3-A49E-3B43-8CC8-637288800A7D}"/>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50F6B07D-2042-C64B-AE58-F67740A38A7C}" type="slidenum">
              <a:rPr lang="zh-CN" altLang="en-US" smtClean="0"/>
              <a:pPr/>
              <a:t>18</a:t>
            </a:fld>
            <a:endParaRPr lang="zh-CN" altLang="en-US"/>
          </a:p>
        </p:txBody>
      </p:sp>
    </p:spTree>
    <p:extLst>
      <p:ext uri="{BB962C8B-B14F-4D97-AF65-F5344CB8AC3E}">
        <p14:creationId xmlns:p14="http://schemas.microsoft.com/office/powerpoint/2010/main" val="35209710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幻灯片图像占位符 1">
            <a:extLst>
              <a:ext uri="{FF2B5EF4-FFF2-40B4-BE49-F238E27FC236}">
                <a16:creationId xmlns:a16="http://schemas.microsoft.com/office/drawing/2014/main" id="{0ECA86D8-0B75-844E-A1CA-923C20A0078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1987" name="备注占位符 2">
            <a:extLst>
              <a:ext uri="{FF2B5EF4-FFF2-40B4-BE49-F238E27FC236}">
                <a16:creationId xmlns:a16="http://schemas.microsoft.com/office/drawing/2014/main" id="{9F46DDF0-6ABC-6049-850F-0C947C406C29}"/>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zh-CN" altLang="en-US"/>
              <a:t>最典型的在线学习就是 </a:t>
            </a:r>
            <a:r>
              <a:rPr lang="en-US" altLang="zh-CN"/>
              <a:t>Sarsa </a:t>
            </a:r>
            <a:r>
              <a:rPr lang="zh-CN" altLang="en-US"/>
              <a:t>了</a:t>
            </a:r>
            <a:r>
              <a:rPr lang="en-US" altLang="zh-CN"/>
              <a:t>, </a:t>
            </a:r>
            <a:r>
              <a:rPr lang="zh-CN" altLang="en-US"/>
              <a:t>还有一种优化 </a:t>
            </a:r>
            <a:r>
              <a:rPr lang="en-US" altLang="zh-CN"/>
              <a:t>Sarsa </a:t>
            </a:r>
            <a:r>
              <a:rPr lang="zh-CN" altLang="en-US"/>
              <a:t>的算法</a:t>
            </a:r>
            <a:r>
              <a:rPr lang="en-US" altLang="zh-CN"/>
              <a:t>, </a:t>
            </a:r>
            <a:r>
              <a:rPr lang="zh-CN" altLang="en-US"/>
              <a:t>叫做 </a:t>
            </a:r>
            <a:r>
              <a:rPr lang="en-US" altLang="zh-CN"/>
              <a:t>Sarsa lambda, </a:t>
            </a:r>
            <a:r>
              <a:rPr lang="zh-CN" altLang="en-US"/>
              <a:t>最典型的离线学习就是 </a:t>
            </a:r>
            <a:r>
              <a:rPr lang="en-US" altLang="zh-CN"/>
              <a:t>Q learning, </a:t>
            </a:r>
            <a:r>
              <a:rPr lang="zh-CN" altLang="en-US"/>
              <a:t>后来人也根据离线学习的属性</a:t>
            </a:r>
            <a:r>
              <a:rPr lang="en-US" altLang="zh-CN"/>
              <a:t>, </a:t>
            </a:r>
            <a:r>
              <a:rPr lang="zh-CN" altLang="en-US"/>
              <a:t>开发了更强大的算法</a:t>
            </a:r>
            <a:r>
              <a:rPr lang="en-US" altLang="zh-CN"/>
              <a:t>, </a:t>
            </a:r>
            <a:r>
              <a:rPr lang="zh-CN" altLang="en-US"/>
              <a:t>比如让计算机学会玩电动的 </a:t>
            </a:r>
            <a:r>
              <a:rPr lang="en-US" altLang="zh-CN"/>
              <a:t>Deep-Q-Network.</a:t>
            </a:r>
            <a:endParaRPr kumimoji="1" lang="zh-CN" altLang="en-US"/>
          </a:p>
        </p:txBody>
      </p:sp>
      <p:sp>
        <p:nvSpPr>
          <p:cNvPr id="41988" name="幻灯片编号占位符 3">
            <a:extLst>
              <a:ext uri="{FF2B5EF4-FFF2-40B4-BE49-F238E27FC236}">
                <a16:creationId xmlns:a16="http://schemas.microsoft.com/office/drawing/2014/main" id="{E59208D6-5C79-FE45-A8B5-560706BAD2E9}"/>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52D18AE8-6A11-EC43-9C27-B0A96E15AD2A}" type="slidenum">
              <a:rPr lang="zh-CN" altLang="en-US" smtClean="0"/>
              <a:pPr/>
              <a:t>19</a:t>
            </a:fld>
            <a:endParaRPr lang="zh-CN" altLang="en-US"/>
          </a:p>
        </p:txBody>
      </p:sp>
    </p:spTree>
    <p:extLst>
      <p:ext uri="{BB962C8B-B14F-4D97-AF65-F5344CB8AC3E}">
        <p14:creationId xmlns:p14="http://schemas.microsoft.com/office/powerpoint/2010/main" val="265739218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B6A1AD93-2B67-4E1D-B2EB-BE0BF870E9AE}" type="slidenum">
              <a:rPr lang="zh-CN" altLang="en-US" smtClean="0"/>
              <a:t>20</a:t>
            </a:fld>
            <a:endParaRPr lang="zh-CN" altLang="en-US"/>
          </a:p>
        </p:txBody>
      </p:sp>
    </p:spTree>
    <p:extLst>
      <p:ext uri="{BB962C8B-B14F-4D97-AF65-F5344CB8AC3E}">
        <p14:creationId xmlns:p14="http://schemas.microsoft.com/office/powerpoint/2010/main" val="1036932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a:extLst>
              <a:ext uri="{FF2B5EF4-FFF2-40B4-BE49-F238E27FC236}">
                <a16:creationId xmlns:a16="http://schemas.microsoft.com/office/drawing/2014/main" id="{7B249755-75F5-CF42-A469-D6C94A8B65AC}"/>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备注占位符 2">
            <a:extLst>
              <a:ext uri="{FF2B5EF4-FFF2-40B4-BE49-F238E27FC236}">
                <a16:creationId xmlns:a16="http://schemas.microsoft.com/office/drawing/2014/main" id="{8B2C0891-F8F8-BB44-8EC7-B1D72FD9BBB1}"/>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zh-CN" altLang="en-US"/>
              <a:t>强化学习是一类算法</a:t>
            </a:r>
            <a:r>
              <a:rPr lang="en-US" altLang="zh-CN"/>
              <a:t>, </a:t>
            </a:r>
            <a:r>
              <a:rPr lang="zh-CN" altLang="en-US"/>
              <a:t>它是让计算机实现从一开始什么都不懂</a:t>
            </a:r>
            <a:r>
              <a:rPr lang="en-US" altLang="zh-CN"/>
              <a:t>, </a:t>
            </a:r>
            <a:r>
              <a:rPr lang="zh-CN" altLang="en-US"/>
              <a:t>通过不断地尝试</a:t>
            </a:r>
            <a:r>
              <a:rPr lang="en-US" altLang="zh-CN"/>
              <a:t>, </a:t>
            </a:r>
            <a:r>
              <a:rPr lang="zh-CN" altLang="en-US"/>
              <a:t>从错误中学习</a:t>
            </a:r>
            <a:r>
              <a:rPr lang="en-US" altLang="zh-CN"/>
              <a:t>, </a:t>
            </a:r>
            <a:r>
              <a:rPr lang="zh-CN" altLang="en-US"/>
              <a:t>最后找到规律</a:t>
            </a:r>
            <a:r>
              <a:rPr lang="en-US" altLang="zh-CN"/>
              <a:t>, </a:t>
            </a:r>
            <a:r>
              <a:rPr lang="zh-CN" altLang="en-US"/>
              <a:t>学会了达到目的的方法</a:t>
            </a:r>
            <a:r>
              <a:rPr lang="en-US" altLang="zh-CN"/>
              <a:t>. </a:t>
            </a:r>
            <a:r>
              <a:rPr lang="zh-CN" altLang="en-US"/>
              <a:t>这就是一个完整的强化学习过程</a:t>
            </a:r>
            <a:r>
              <a:rPr lang="en-US" altLang="zh-CN"/>
              <a:t>. </a:t>
            </a:r>
          </a:p>
        </p:txBody>
      </p:sp>
      <p:sp>
        <p:nvSpPr>
          <p:cNvPr id="9220" name="幻灯片编号占位符 3">
            <a:extLst>
              <a:ext uri="{FF2B5EF4-FFF2-40B4-BE49-F238E27FC236}">
                <a16:creationId xmlns:a16="http://schemas.microsoft.com/office/drawing/2014/main" id="{74BF180F-05BA-214E-9B5F-5D58CE52649D}"/>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AC6B3F9D-E5DA-BA4F-B3BF-F0FFF130E707}" type="slidenum">
              <a:rPr lang="zh-CN" altLang="en-US" smtClean="0"/>
              <a:pPr/>
              <a:t>3</a:t>
            </a:fld>
            <a:endParaRPr lang="zh-CN" altLang="en-US"/>
          </a:p>
        </p:txBody>
      </p:sp>
    </p:spTree>
    <p:extLst>
      <p:ext uri="{BB962C8B-B14F-4D97-AF65-F5344CB8AC3E}">
        <p14:creationId xmlns:p14="http://schemas.microsoft.com/office/powerpoint/2010/main" val="52149918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a:extLst>
              <a:ext uri="{FF2B5EF4-FFF2-40B4-BE49-F238E27FC236}">
                <a16:creationId xmlns:a16="http://schemas.microsoft.com/office/drawing/2014/main" id="{494343C2-F667-C442-9100-30DA27D629F5}"/>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9" name="备注占位符 2">
            <a:extLst>
              <a:ext uri="{FF2B5EF4-FFF2-40B4-BE49-F238E27FC236}">
                <a16:creationId xmlns:a16="http://schemas.microsoft.com/office/drawing/2014/main" id="{AB262FF0-420B-6840-A392-E90A60AD2450}"/>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endParaRPr lang="zh-CN" altLang="en-US"/>
          </a:p>
        </p:txBody>
      </p:sp>
      <p:sp>
        <p:nvSpPr>
          <p:cNvPr id="4100" name="灯片编号占位符 3">
            <a:extLst>
              <a:ext uri="{FF2B5EF4-FFF2-40B4-BE49-F238E27FC236}">
                <a16:creationId xmlns:a16="http://schemas.microsoft.com/office/drawing/2014/main" id="{88EBA356-3565-E148-B532-FE248248CF69}"/>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D1A24D22-279C-5249-989B-33C8BFDC6543}" type="slidenum">
              <a:rPr lang="zh-CN" altLang="en-US"/>
              <a:pPr/>
              <a:t>36</a:t>
            </a:fld>
            <a:endParaRPr lang="zh-CN" altLang="en-US"/>
          </a:p>
        </p:txBody>
      </p:sp>
    </p:spTree>
    <p:extLst>
      <p:ext uri="{BB962C8B-B14F-4D97-AF65-F5344CB8AC3E}">
        <p14:creationId xmlns:p14="http://schemas.microsoft.com/office/powerpoint/2010/main" val="237874025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幻灯片图像占位符 1">
            <a:extLst>
              <a:ext uri="{FF2B5EF4-FFF2-40B4-BE49-F238E27FC236}">
                <a16:creationId xmlns:a16="http://schemas.microsoft.com/office/drawing/2014/main" id="{71E06762-9DD1-B64F-8A1C-58F32585793D}"/>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7" name="备注占位符 2">
            <a:extLst>
              <a:ext uri="{FF2B5EF4-FFF2-40B4-BE49-F238E27FC236}">
                <a16:creationId xmlns:a16="http://schemas.microsoft.com/office/drawing/2014/main" id="{2B1A178A-1447-8445-9C2B-E7C16C0FBB91}"/>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r>
              <a:rPr lang="en-US" altLang="zh-CN" i="1"/>
              <a:t>1.  </a:t>
            </a:r>
            <a:r>
              <a:rPr lang="zh-CN" altLang="en-US" i="1"/>
              <a:t>表示状态集 </a:t>
            </a:r>
            <a:r>
              <a:rPr lang="en-US" altLang="zh-CN" i="1"/>
              <a:t>(states)</a:t>
            </a:r>
            <a:r>
              <a:rPr lang="zh-CN" altLang="en-US" i="1"/>
              <a:t>；</a:t>
            </a:r>
            <a:br>
              <a:rPr lang="en-US" altLang="zh-CN"/>
            </a:br>
            <a:r>
              <a:rPr lang="en-US" altLang="zh-CN" i="1"/>
              <a:t>2.  </a:t>
            </a:r>
            <a:r>
              <a:rPr lang="zh-CN" altLang="en-US" i="1"/>
              <a:t>表示动作集 </a:t>
            </a:r>
            <a:r>
              <a:rPr lang="en-US" altLang="zh-CN" i="1"/>
              <a:t>(Action)</a:t>
            </a:r>
            <a:r>
              <a:rPr lang="zh-CN" altLang="en-US" i="1"/>
              <a:t>；</a:t>
            </a:r>
            <a:br>
              <a:rPr lang="en-US" altLang="zh-CN"/>
            </a:br>
            <a:r>
              <a:rPr lang="en-US" altLang="zh-CN" i="1"/>
              <a:t>3.  </a:t>
            </a:r>
            <a:r>
              <a:rPr lang="zh-CN" altLang="en-US" i="1"/>
              <a:t>表示状态 </a:t>
            </a:r>
            <a:r>
              <a:rPr lang="en-US" altLang="zh-CN" i="1"/>
              <a:t>s </a:t>
            </a:r>
            <a:r>
              <a:rPr lang="zh-CN" altLang="en-US" i="1"/>
              <a:t>下采取动作 </a:t>
            </a:r>
            <a:r>
              <a:rPr lang="en-US" altLang="zh-CN" i="1"/>
              <a:t>a </a:t>
            </a:r>
            <a:r>
              <a:rPr lang="zh-CN" altLang="en-US" i="1"/>
              <a:t>之后转移到 </a:t>
            </a:r>
            <a:r>
              <a:rPr lang="en-US" altLang="zh-CN" i="1"/>
              <a:t>s’ </a:t>
            </a:r>
            <a:r>
              <a:rPr lang="zh-CN" altLang="en-US" i="1"/>
              <a:t>状态的概率；</a:t>
            </a:r>
            <a:br>
              <a:rPr lang="zh-CN" altLang="en-US"/>
            </a:br>
            <a:r>
              <a:rPr lang="en-US" altLang="zh-CN" i="1"/>
              <a:t>4.  </a:t>
            </a:r>
            <a:r>
              <a:rPr lang="zh-CN" altLang="en-US" i="1"/>
              <a:t>表示状态 </a:t>
            </a:r>
            <a:r>
              <a:rPr lang="en-US" altLang="zh-CN" i="1"/>
              <a:t>s </a:t>
            </a:r>
            <a:r>
              <a:rPr lang="zh-CN" altLang="en-US" i="1"/>
              <a:t>下采取动作 </a:t>
            </a:r>
            <a:r>
              <a:rPr lang="en-US" altLang="zh-CN" i="1"/>
              <a:t>a </a:t>
            </a:r>
            <a:r>
              <a:rPr lang="zh-CN" altLang="en-US" i="1"/>
              <a:t>获得的奖励；</a:t>
            </a:r>
            <a:br>
              <a:rPr lang="zh-CN" altLang="en-US"/>
            </a:br>
            <a:r>
              <a:rPr lang="en-US" altLang="zh-CN" i="1"/>
              <a:t>5.  </a:t>
            </a:r>
            <a:r>
              <a:rPr lang="zh-CN" altLang="en-US" i="1"/>
              <a:t>是衰减因子。</a:t>
            </a:r>
            <a:endParaRPr lang="en-US" altLang="zh-CN" i="1"/>
          </a:p>
          <a:p>
            <a:pPr>
              <a:spcBef>
                <a:spcPct val="0"/>
              </a:spcBef>
            </a:pPr>
            <a:r>
              <a:rPr lang="zh-CN" altLang="en-US"/>
              <a:t>若学习任务中的要素都已知，即状态空间、动作空间、转移概率以及奖赏函数都已经给出，这样的情形称为“</a:t>
            </a:r>
            <a:r>
              <a:rPr lang="zh-CN" altLang="en-US" b="1"/>
              <a:t>有模型学习</a:t>
            </a:r>
            <a:r>
              <a:rPr lang="zh-CN" altLang="en-US"/>
              <a:t>”。假设状态空间和动作空间均为有限，即均为离散值，这样我们不用通过尝试便可以对某个策略进行评估。</a:t>
            </a:r>
          </a:p>
        </p:txBody>
      </p:sp>
      <p:sp>
        <p:nvSpPr>
          <p:cNvPr id="6148" name="灯片编号占位符 3">
            <a:extLst>
              <a:ext uri="{FF2B5EF4-FFF2-40B4-BE49-F238E27FC236}">
                <a16:creationId xmlns:a16="http://schemas.microsoft.com/office/drawing/2014/main" id="{990A60C8-2907-9B41-944D-F22706ACFA23}"/>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542763C9-5C3D-DC48-B096-34CE4E836390}" type="slidenum">
              <a:rPr lang="zh-CN" altLang="en-US"/>
              <a:pPr/>
              <a:t>37</a:t>
            </a:fld>
            <a:endParaRPr lang="zh-CN" altLang="en-US"/>
          </a:p>
        </p:txBody>
      </p:sp>
    </p:spTree>
    <p:extLst>
      <p:ext uri="{BB962C8B-B14F-4D97-AF65-F5344CB8AC3E}">
        <p14:creationId xmlns:p14="http://schemas.microsoft.com/office/powerpoint/2010/main" val="21155734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幻灯片图像占位符 1">
            <a:extLst>
              <a:ext uri="{FF2B5EF4-FFF2-40B4-BE49-F238E27FC236}">
                <a16:creationId xmlns:a16="http://schemas.microsoft.com/office/drawing/2014/main" id="{BB0A59A9-E025-2640-87F0-DD2DD273583E}"/>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5" name="备注占位符 2">
            <a:extLst>
              <a:ext uri="{FF2B5EF4-FFF2-40B4-BE49-F238E27FC236}">
                <a16:creationId xmlns:a16="http://schemas.microsoft.com/office/drawing/2014/main" id="{7630C2BE-A4B6-9246-B249-5A0C69ACE846}"/>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endParaRPr lang="zh-CN" altLang="en-US"/>
          </a:p>
        </p:txBody>
      </p:sp>
      <p:sp>
        <p:nvSpPr>
          <p:cNvPr id="8196" name="灯片编号占位符 3">
            <a:extLst>
              <a:ext uri="{FF2B5EF4-FFF2-40B4-BE49-F238E27FC236}">
                <a16:creationId xmlns:a16="http://schemas.microsoft.com/office/drawing/2014/main" id="{BC447095-7690-5C45-B892-218774B2133C}"/>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5EED0081-EA3E-9F4B-AB9E-9F03FDF872BB}" type="slidenum">
              <a:rPr lang="zh-CN" altLang="en-US"/>
              <a:pPr/>
              <a:t>38</a:t>
            </a:fld>
            <a:endParaRPr lang="zh-CN" altLang="en-US"/>
          </a:p>
        </p:txBody>
      </p:sp>
    </p:spTree>
    <p:extLst>
      <p:ext uri="{BB962C8B-B14F-4D97-AF65-F5344CB8AC3E}">
        <p14:creationId xmlns:p14="http://schemas.microsoft.com/office/powerpoint/2010/main" val="32137155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幻灯片图像占位符 1">
            <a:extLst>
              <a:ext uri="{FF2B5EF4-FFF2-40B4-BE49-F238E27FC236}">
                <a16:creationId xmlns:a16="http://schemas.microsoft.com/office/drawing/2014/main" id="{259A6F70-2934-634E-B20A-8866E10D79F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243" name="备注占位符 2">
            <a:extLst>
              <a:ext uri="{FF2B5EF4-FFF2-40B4-BE49-F238E27FC236}">
                <a16:creationId xmlns:a16="http://schemas.microsoft.com/office/drawing/2014/main" id="{32D3FA45-89E0-784F-8672-0941FD79BDDE}"/>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r>
              <a:rPr lang="zh-CN" altLang="en-US" b="1"/>
              <a:t>在模型已知的前提下，我们可以对任意策略的进行评估</a:t>
            </a:r>
            <a:r>
              <a:rPr lang="zh-CN" altLang="en-US"/>
              <a:t>。一般常使用以下两种值函数来评估某个策略的优劣：状态值函数（</a:t>
            </a:r>
            <a:r>
              <a:rPr lang="en-US" altLang="zh-CN"/>
              <a:t>V</a:t>
            </a:r>
            <a:r>
              <a:rPr lang="zh-CN" altLang="en-US"/>
              <a:t>）：</a:t>
            </a:r>
            <a:r>
              <a:rPr lang="en-US" altLang="zh-CN"/>
              <a:t>V</a:t>
            </a:r>
            <a:r>
              <a:rPr lang="zh-CN" altLang="en-US"/>
              <a:t>（</a:t>
            </a:r>
            <a:r>
              <a:rPr lang="en-US" altLang="zh-CN"/>
              <a:t>x</a:t>
            </a:r>
            <a:r>
              <a:rPr lang="zh-CN" altLang="en-US"/>
              <a:t>），即从状态</a:t>
            </a:r>
            <a:r>
              <a:rPr lang="en-US" altLang="zh-CN"/>
              <a:t>x</a:t>
            </a:r>
            <a:r>
              <a:rPr lang="zh-CN" altLang="en-US"/>
              <a:t>出发，使用</a:t>
            </a:r>
            <a:r>
              <a:rPr lang="en-US" altLang="zh-CN"/>
              <a:t>π</a:t>
            </a:r>
            <a:r>
              <a:rPr lang="zh-CN" altLang="en-US"/>
              <a:t>策略所带来的累积奖赏；</a:t>
            </a:r>
          </a:p>
          <a:p>
            <a:pPr>
              <a:spcBef>
                <a:spcPct val="0"/>
              </a:spcBef>
            </a:pPr>
            <a:r>
              <a:rPr lang="zh-CN" altLang="en-US"/>
              <a:t>状态</a:t>
            </a:r>
            <a:r>
              <a:rPr lang="en-US" altLang="zh-CN"/>
              <a:t>-</a:t>
            </a:r>
            <a:r>
              <a:rPr lang="zh-CN" altLang="en-US"/>
              <a:t>动作值函数（</a:t>
            </a:r>
            <a:r>
              <a:rPr lang="en-US" altLang="zh-CN"/>
              <a:t>Q</a:t>
            </a:r>
            <a:r>
              <a:rPr lang="zh-CN" altLang="en-US"/>
              <a:t>）：</a:t>
            </a:r>
            <a:r>
              <a:rPr lang="en-US" altLang="zh-CN"/>
              <a:t>Q</a:t>
            </a:r>
            <a:r>
              <a:rPr lang="zh-CN" altLang="en-US"/>
              <a:t>（</a:t>
            </a:r>
            <a:r>
              <a:rPr lang="en-US" altLang="zh-CN"/>
              <a:t>x,a</a:t>
            </a:r>
            <a:r>
              <a:rPr lang="zh-CN" altLang="en-US"/>
              <a:t>），即从状态</a:t>
            </a:r>
            <a:r>
              <a:rPr lang="en-US" altLang="zh-CN"/>
              <a:t>x</a:t>
            </a:r>
            <a:r>
              <a:rPr lang="zh-CN" altLang="en-US"/>
              <a:t>出发，执行动作</a:t>
            </a:r>
            <a:r>
              <a:rPr lang="en-US" altLang="zh-CN"/>
              <a:t>a</a:t>
            </a:r>
            <a:r>
              <a:rPr lang="zh-CN" altLang="en-US"/>
              <a:t>后再使用</a:t>
            </a:r>
            <a:r>
              <a:rPr lang="en-US" altLang="zh-CN"/>
              <a:t>π</a:t>
            </a:r>
            <a:r>
              <a:rPr lang="zh-CN" altLang="en-US"/>
              <a:t>策略所带来的累积奖赏。●根据累积奖赏的定义，我们可以引入</a:t>
            </a:r>
            <a:r>
              <a:rPr lang="en-US" altLang="zh-CN"/>
              <a:t>T</a:t>
            </a:r>
            <a:r>
              <a:rPr lang="zh-CN" altLang="en-US"/>
              <a:t>步累积奖赏与</a:t>
            </a:r>
            <a:r>
              <a:rPr lang="en-US" altLang="zh-CN"/>
              <a:t>r</a:t>
            </a:r>
            <a:r>
              <a:rPr lang="zh-CN" altLang="en-US"/>
              <a:t>折扣累积奖赏：</a:t>
            </a:r>
          </a:p>
          <a:p>
            <a:pPr>
              <a:spcBef>
                <a:spcPct val="0"/>
              </a:spcBef>
            </a:pPr>
            <a:endParaRPr lang="zh-CN" altLang="en-US"/>
          </a:p>
        </p:txBody>
      </p:sp>
      <p:sp>
        <p:nvSpPr>
          <p:cNvPr id="10244" name="灯片编号占位符 3">
            <a:extLst>
              <a:ext uri="{FF2B5EF4-FFF2-40B4-BE49-F238E27FC236}">
                <a16:creationId xmlns:a16="http://schemas.microsoft.com/office/drawing/2014/main" id="{7FAB3570-7602-DE44-B18B-BFC248414122}"/>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C9F343A9-4672-B64F-ABA7-383756D50B7A}" type="slidenum">
              <a:rPr lang="zh-CN" altLang="en-US"/>
              <a:pPr/>
              <a:t>39</a:t>
            </a:fld>
            <a:endParaRPr lang="zh-CN" altLang="en-US"/>
          </a:p>
        </p:txBody>
      </p:sp>
    </p:spTree>
    <p:extLst>
      <p:ext uri="{BB962C8B-B14F-4D97-AF65-F5344CB8AC3E}">
        <p14:creationId xmlns:p14="http://schemas.microsoft.com/office/powerpoint/2010/main" val="339326426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幻灯片图像占位符 1">
            <a:extLst>
              <a:ext uri="{FF2B5EF4-FFF2-40B4-BE49-F238E27FC236}">
                <a16:creationId xmlns:a16="http://schemas.microsoft.com/office/drawing/2014/main" id="{7150D62D-DAEF-D843-AC0E-21984791D058}"/>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291" name="备注占位符 2">
            <a:extLst>
              <a:ext uri="{FF2B5EF4-FFF2-40B4-BE49-F238E27FC236}">
                <a16:creationId xmlns:a16="http://schemas.microsoft.com/office/drawing/2014/main" id="{BF6ED037-5513-2643-849C-AAA8A9902EF3}"/>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r>
              <a:rPr lang="zh-CN" altLang="en-US"/>
              <a:t>由于</a:t>
            </a:r>
            <a:r>
              <a:rPr lang="en-US" altLang="zh-CN"/>
              <a:t>MDP</a:t>
            </a:r>
            <a:r>
              <a:rPr lang="zh-CN" altLang="en-US"/>
              <a:t>具有马尔可夫性，即现在决定未来，将来和过去无关，即系统下一时刻的状态仅由当前时刻的状态决定，不依赖于以往任何状态，我们很容易找到值函数的递归关系：●动作</a:t>
            </a:r>
            <a:r>
              <a:rPr lang="en-US" altLang="zh-CN"/>
              <a:t>-</a:t>
            </a:r>
            <a:r>
              <a:rPr lang="zh-CN" altLang="en-US"/>
              <a:t>状态全概率展开●需要注意的是，正是由于</a:t>
            </a:r>
            <a:r>
              <a:rPr lang="en-US" altLang="zh-CN"/>
              <a:t>P</a:t>
            </a:r>
            <a:r>
              <a:rPr lang="zh-CN" altLang="en-US"/>
              <a:t>和</a:t>
            </a:r>
            <a:r>
              <a:rPr lang="en-US" altLang="zh-CN"/>
              <a:t>R</a:t>
            </a:r>
            <a:r>
              <a:rPr lang="zh-CN" altLang="en-US"/>
              <a:t>已知，才可以进行全概率展开</a:t>
            </a:r>
          </a:p>
        </p:txBody>
      </p:sp>
      <p:sp>
        <p:nvSpPr>
          <p:cNvPr id="12292" name="灯片编号占位符 3">
            <a:extLst>
              <a:ext uri="{FF2B5EF4-FFF2-40B4-BE49-F238E27FC236}">
                <a16:creationId xmlns:a16="http://schemas.microsoft.com/office/drawing/2014/main" id="{D16117BB-C0A3-3F4B-9DF2-1EBFAEFAA538}"/>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AC70020C-78DC-6545-A2B8-1310DBF1F009}" type="slidenum">
              <a:rPr lang="zh-CN" altLang="en-US"/>
              <a:pPr/>
              <a:t>40</a:t>
            </a:fld>
            <a:endParaRPr lang="zh-CN" altLang="en-US"/>
          </a:p>
        </p:txBody>
      </p:sp>
    </p:spTree>
    <p:extLst>
      <p:ext uri="{BB962C8B-B14F-4D97-AF65-F5344CB8AC3E}">
        <p14:creationId xmlns:p14="http://schemas.microsoft.com/office/powerpoint/2010/main" val="337096025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幻灯片图像占位符 1">
            <a:extLst>
              <a:ext uri="{FF2B5EF4-FFF2-40B4-BE49-F238E27FC236}">
                <a16:creationId xmlns:a16="http://schemas.microsoft.com/office/drawing/2014/main" id="{0EA27A53-8E2D-A246-890A-4CD407F69117}"/>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339" name="备注占位符 2">
            <a:extLst>
              <a:ext uri="{FF2B5EF4-FFF2-40B4-BE49-F238E27FC236}">
                <a16:creationId xmlns:a16="http://schemas.microsoft.com/office/drawing/2014/main" id="{59E184E7-C502-9043-B1DB-C946B243BAC4}"/>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r>
              <a:rPr lang="zh-CN" altLang="en-US"/>
              <a:t>由于</a:t>
            </a:r>
            <a:r>
              <a:rPr lang="en-US" altLang="zh-CN"/>
              <a:t>MDP</a:t>
            </a:r>
            <a:r>
              <a:rPr lang="zh-CN" altLang="en-US"/>
              <a:t>具有马尔可夫性，即现在决定未来，将来和过去无关，即系统下一时刻的状态仅由当前时刻的状态决定，不依赖于以往任何状态，我们很容易找到值函数的递归关系：●动作</a:t>
            </a:r>
            <a:r>
              <a:rPr lang="en-US" altLang="zh-CN"/>
              <a:t>-</a:t>
            </a:r>
            <a:r>
              <a:rPr lang="zh-CN" altLang="en-US"/>
              <a:t>状态全概率展开●需要注意的是，正是由于</a:t>
            </a:r>
            <a:r>
              <a:rPr lang="en-US" altLang="zh-CN"/>
              <a:t>P</a:t>
            </a:r>
            <a:r>
              <a:rPr lang="zh-CN" altLang="en-US"/>
              <a:t>和</a:t>
            </a:r>
            <a:r>
              <a:rPr lang="en-US" altLang="zh-CN"/>
              <a:t>R</a:t>
            </a:r>
            <a:r>
              <a:rPr lang="zh-CN" altLang="en-US"/>
              <a:t>已知，才可以进行全概率展开</a:t>
            </a:r>
          </a:p>
        </p:txBody>
      </p:sp>
      <p:sp>
        <p:nvSpPr>
          <p:cNvPr id="14340" name="灯片编号占位符 3">
            <a:extLst>
              <a:ext uri="{FF2B5EF4-FFF2-40B4-BE49-F238E27FC236}">
                <a16:creationId xmlns:a16="http://schemas.microsoft.com/office/drawing/2014/main" id="{7105056D-9984-4E45-A292-4B2A44E41333}"/>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08103347-3ACE-A544-9E08-AE4AC276E6A1}" type="slidenum">
              <a:rPr lang="zh-CN" altLang="en-US"/>
              <a:pPr/>
              <a:t>41</a:t>
            </a:fld>
            <a:endParaRPr lang="zh-CN" altLang="en-US"/>
          </a:p>
        </p:txBody>
      </p:sp>
    </p:spTree>
    <p:extLst>
      <p:ext uri="{BB962C8B-B14F-4D97-AF65-F5344CB8AC3E}">
        <p14:creationId xmlns:p14="http://schemas.microsoft.com/office/powerpoint/2010/main" val="354122771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幻灯片图像占位符 1">
            <a:extLst>
              <a:ext uri="{FF2B5EF4-FFF2-40B4-BE49-F238E27FC236}">
                <a16:creationId xmlns:a16="http://schemas.microsoft.com/office/drawing/2014/main" id="{7737712B-0B39-8C45-A674-6FD91BAD5612}"/>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387" name="备注占位符 2">
            <a:extLst>
              <a:ext uri="{FF2B5EF4-FFF2-40B4-BE49-F238E27FC236}">
                <a16:creationId xmlns:a16="http://schemas.microsoft.com/office/drawing/2014/main" id="{42FC61B1-64F9-754E-AE09-248A6B8997C9}"/>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endParaRPr lang="zh-CN" altLang="en-US"/>
          </a:p>
        </p:txBody>
      </p:sp>
      <p:sp>
        <p:nvSpPr>
          <p:cNvPr id="16388" name="灯片编号占位符 3">
            <a:extLst>
              <a:ext uri="{FF2B5EF4-FFF2-40B4-BE49-F238E27FC236}">
                <a16:creationId xmlns:a16="http://schemas.microsoft.com/office/drawing/2014/main" id="{AD4FDEFA-67FD-B94A-9D99-56DE45CB8A16}"/>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CCDB9E09-B803-984B-94F1-AE1336C5F74A}" type="slidenum">
              <a:rPr lang="zh-CN" altLang="en-US"/>
              <a:pPr/>
              <a:t>42</a:t>
            </a:fld>
            <a:endParaRPr lang="zh-CN" altLang="en-US"/>
          </a:p>
        </p:txBody>
      </p:sp>
    </p:spTree>
    <p:extLst>
      <p:ext uri="{BB962C8B-B14F-4D97-AF65-F5344CB8AC3E}">
        <p14:creationId xmlns:p14="http://schemas.microsoft.com/office/powerpoint/2010/main" val="410066012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幻灯片图像占位符 1">
            <a:extLst>
              <a:ext uri="{FF2B5EF4-FFF2-40B4-BE49-F238E27FC236}">
                <a16:creationId xmlns:a16="http://schemas.microsoft.com/office/drawing/2014/main" id="{35936ABC-9394-2245-8F24-5B3429F34F64}"/>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435" name="备注占位符 2">
            <a:extLst>
              <a:ext uri="{FF2B5EF4-FFF2-40B4-BE49-F238E27FC236}">
                <a16:creationId xmlns:a16="http://schemas.microsoft.com/office/drawing/2014/main" id="{D7FB363E-1DDC-804E-9E25-0B248008040E}"/>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endParaRPr lang="zh-CN" altLang="en-US"/>
          </a:p>
        </p:txBody>
      </p:sp>
      <p:sp>
        <p:nvSpPr>
          <p:cNvPr id="18436" name="灯片编号占位符 3">
            <a:extLst>
              <a:ext uri="{FF2B5EF4-FFF2-40B4-BE49-F238E27FC236}">
                <a16:creationId xmlns:a16="http://schemas.microsoft.com/office/drawing/2014/main" id="{E0E2F9C2-CB75-0145-8013-C9F16B631A1A}"/>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9BB32264-4381-9A48-8411-3E4D4452A09C}" type="slidenum">
              <a:rPr lang="zh-CN" altLang="en-US"/>
              <a:pPr/>
              <a:t>43</a:t>
            </a:fld>
            <a:endParaRPr lang="zh-CN" altLang="en-US"/>
          </a:p>
        </p:txBody>
      </p:sp>
    </p:spTree>
    <p:extLst>
      <p:ext uri="{BB962C8B-B14F-4D97-AF65-F5344CB8AC3E}">
        <p14:creationId xmlns:p14="http://schemas.microsoft.com/office/powerpoint/2010/main" val="325260995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a:extLst>
              <a:ext uri="{FF2B5EF4-FFF2-40B4-BE49-F238E27FC236}">
                <a16:creationId xmlns:a16="http://schemas.microsoft.com/office/drawing/2014/main" id="{D0D6E2E0-4288-D64E-B6BA-364E82DD7E5D}"/>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备注占位符 2">
            <a:extLst>
              <a:ext uri="{FF2B5EF4-FFF2-40B4-BE49-F238E27FC236}">
                <a16:creationId xmlns:a16="http://schemas.microsoft.com/office/drawing/2014/main" id="{9CA8EBC0-72DF-8B4C-817C-300D7E151818}"/>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r>
              <a:rPr lang="en-US" altLang="zh-CN"/>
              <a:t>V</a:t>
            </a:r>
            <a:r>
              <a:rPr lang="zh-CN" altLang="en-US"/>
              <a:t>（</a:t>
            </a:r>
            <a:r>
              <a:rPr lang="en-US" altLang="zh-CN"/>
              <a:t>x</a:t>
            </a:r>
            <a:r>
              <a:rPr lang="zh-CN" altLang="en-US"/>
              <a:t>）是</a:t>
            </a:r>
            <a:r>
              <a:rPr lang="en-US" altLang="zh-CN"/>
              <a:t>x</a:t>
            </a:r>
            <a:r>
              <a:rPr lang="zh-CN" altLang="en-US"/>
              <a:t>的累积奖赏。这个写法是为了便于在同样的算法框架下考虑</a:t>
            </a:r>
            <a:r>
              <a:rPr lang="en-US" altLang="zh-CN"/>
              <a:t>T</a:t>
            </a:r>
            <a:r>
              <a:rPr lang="zh-CN" altLang="en-US"/>
              <a:t>步累积奖赏和</a:t>
            </a:r>
            <a:r>
              <a:rPr lang="el-GR" altLang="zh-CN"/>
              <a:t>γ</a:t>
            </a:r>
            <a:r>
              <a:rPr lang="zh-CN" altLang="el-GR"/>
              <a:t>折扣</a:t>
            </a:r>
            <a:r>
              <a:rPr lang="zh-CN" altLang="en-US"/>
              <a:t>累积奖赏。</a:t>
            </a:r>
          </a:p>
        </p:txBody>
      </p:sp>
      <p:sp>
        <p:nvSpPr>
          <p:cNvPr id="20484" name="灯片编号占位符 3">
            <a:extLst>
              <a:ext uri="{FF2B5EF4-FFF2-40B4-BE49-F238E27FC236}">
                <a16:creationId xmlns:a16="http://schemas.microsoft.com/office/drawing/2014/main" id="{D8B50E08-8EAF-0E47-B745-8ED82ADAB4F9}"/>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A3C294BD-9A44-9141-BA78-AB78BDB5F110}" type="slidenum">
              <a:rPr lang="zh-CN" altLang="en-US"/>
              <a:pPr/>
              <a:t>44</a:t>
            </a:fld>
            <a:endParaRPr lang="zh-CN" altLang="en-US"/>
          </a:p>
        </p:txBody>
      </p:sp>
    </p:spTree>
    <p:extLst>
      <p:ext uri="{BB962C8B-B14F-4D97-AF65-F5344CB8AC3E}">
        <p14:creationId xmlns:p14="http://schemas.microsoft.com/office/powerpoint/2010/main" val="3737892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幻灯片图像占位符 1">
            <a:extLst>
              <a:ext uri="{FF2B5EF4-FFF2-40B4-BE49-F238E27FC236}">
                <a16:creationId xmlns:a16="http://schemas.microsoft.com/office/drawing/2014/main" id="{69E0A39D-7B05-5044-A3E0-E70B45B2DC4B}"/>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531" name="备注占位符 2">
            <a:extLst>
              <a:ext uri="{FF2B5EF4-FFF2-40B4-BE49-F238E27FC236}">
                <a16:creationId xmlns:a16="http://schemas.microsoft.com/office/drawing/2014/main" id="{5F409FEE-AB31-0040-A2DD-5B0320D0E691}"/>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r>
              <a:rPr lang="zh-CN" altLang="en-US"/>
              <a:t>理想的策略应能使得每个状态的累积奖赏之和最大，简单来理解就是：不管处于什么状态，只要通过该策略执行动作，总能得到较好的结果。因此对于给定的某个策略，我们需要对其进行改进，从而得到</a:t>
            </a:r>
            <a:r>
              <a:rPr lang="zh-CN" altLang="en-US" b="1"/>
              <a:t>最优的值函数</a:t>
            </a:r>
            <a:r>
              <a:rPr lang="zh-CN" altLang="en-US"/>
              <a:t>。</a:t>
            </a:r>
            <a:endParaRPr lang="zh-CN" altLang="zh-CN" sz="1400"/>
          </a:p>
          <a:p>
            <a:pPr>
              <a:spcBef>
                <a:spcPct val="0"/>
              </a:spcBef>
            </a:pPr>
            <a:endParaRPr lang="zh-CN" altLang="en-US"/>
          </a:p>
        </p:txBody>
      </p:sp>
      <p:sp>
        <p:nvSpPr>
          <p:cNvPr id="22532" name="灯片编号占位符 3">
            <a:extLst>
              <a:ext uri="{FF2B5EF4-FFF2-40B4-BE49-F238E27FC236}">
                <a16:creationId xmlns:a16="http://schemas.microsoft.com/office/drawing/2014/main" id="{9DD51903-8084-6E46-A9CC-6E0ED68C1E46}"/>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5E070A44-85CD-1A41-8087-4D3FC16E496D}" type="slidenum">
              <a:rPr lang="zh-CN" altLang="en-US"/>
              <a:pPr/>
              <a:t>45</a:t>
            </a:fld>
            <a:endParaRPr lang="zh-CN" altLang="en-US"/>
          </a:p>
        </p:txBody>
      </p:sp>
    </p:spTree>
    <p:extLst>
      <p:ext uri="{BB962C8B-B14F-4D97-AF65-F5344CB8AC3E}">
        <p14:creationId xmlns:p14="http://schemas.microsoft.com/office/powerpoint/2010/main" val="31976084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a:extLst>
              <a:ext uri="{FF2B5EF4-FFF2-40B4-BE49-F238E27FC236}">
                <a16:creationId xmlns:a16="http://schemas.microsoft.com/office/drawing/2014/main" id="{537BEE47-DE3F-584E-9616-6642C7A9B686}"/>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267" name="备注占位符 2">
            <a:extLst>
              <a:ext uri="{FF2B5EF4-FFF2-40B4-BE49-F238E27FC236}">
                <a16:creationId xmlns:a16="http://schemas.microsoft.com/office/drawing/2014/main" id="{0536B1C3-36E4-774A-B955-96835359C2A1}"/>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zh-CN" altLang="en-US"/>
              <a:t>实际中的强化学习例子有很多</a:t>
            </a:r>
            <a:r>
              <a:rPr lang="en-US" altLang="zh-CN"/>
              <a:t>. </a:t>
            </a:r>
            <a:r>
              <a:rPr lang="zh-CN" altLang="en-US"/>
              <a:t>比如</a:t>
            </a:r>
            <a:r>
              <a:rPr lang="en-US" altLang="zh-CN"/>
              <a:t>Alpha go, </a:t>
            </a:r>
            <a:r>
              <a:rPr lang="zh-CN" altLang="en-US"/>
              <a:t>还有让计算机自己学着玩经典游戏 </a:t>
            </a:r>
            <a:r>
              <a:rPr lang="en-US" altLang="zh-CN"/>
              <a:t>Atari, </a:t>
            </a:r>
            <a:r>
              <a:rPr lang="zh-CN" altLang="en-US"/>
              <a:t>这些都是让计算机在不断的尝试中更新自己的行为准则</a:t>
            </a:r>
            <a:r>
              <a:rPr lang="en-US" altLang="zh-CN"/>
              <a:t>, </a:t>
            </a:r>
            <a:r>
              <a:rPr lang="zh-CN" altLang="en-US"/>
              <a:t>从而一步步学会如何下好围棋</a:t>
            </a:r>
            <a:r>
              <a:rPr lang="en-US" altLang="zh-CN"/>
              <a:t>, </a:t>
            </a:r>
            <a:r>
              <a:rPr lang="zh-CN" altLang="en-US"/>
              <a:t>如何操控游戏得到高分。</a:t>
            </a:r>
            <a:endParaRPr lang="en-US" altLang="zh-CN"/>
          </a:p>
          <a:p>
            <a:pPr eaLnBrk="1" hangingPunct="1">
              <a:spcBef>
                <a:spcPct val="0"/>
              </a:spcBef>
            </a:pPr>
            <a:endParaRPr kumimoji="1" lang="zh-CN" altLang="en-US"/>
          </a:p>
        </p:txBody>
      </p:sp>
      <p:sp>
        <p:nvSpPr>
          <p:cNvPr id="11268" name="幻灯片编号占位符 3">
            <a:extLst>
              <a:ext uri="{FF2B5EF4-FFF2-40B4-BE49-F238E27FC236}">
                <a16:creationId xmlns:a16="http://schemas.microsoft.com/office/drawing/2014/main" id="{63242D34-5D65-4C4E-A0C0-F9E8194542B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C932FD87-1D41-4E42-951A-428947820F53}" type="slidenum">
              <a:rPr lang="zh-CN" altLang="en-US" smtClean="0"/>
              <a:pPr/>
              <a:t>4</a:t>
            </a:fld>
            <a:endParaRPr lang="zh-CN" altLang="en-US"/>
          </a:p>
        </p:txBody>
      </p:sp>
    </p:spTree>
    <p:extLst>
      <p:ext uri="{BB962C8B-B14F-4D97-AF65-F5344CB8AC3E}">
        <p14:creationId xmlns:p14="http://schemas.microsoft.com/office/powerpoint/2010/main" val="164124764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幻灯片图像占位符 1">
            <a:extLst>
              <a:ext uri="{FF2B5EF4-FFF2-40B4-BE49-F238E27FC236}">
                <a16:creationId xmlns:a16="http://schemas.microsoft.com/office/drawing/2014/main" id="{58957740-35DC-DE4D-8230-011A0BCF55A0}"/>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9" name="备注占位符 2">
            <a:extLst>
              <a:ext uri="{FF2B5EF4-FFF2-40B4-BE49-F238E27FC236}">
                <a16:creationId xmlns:a16="http://schemas.microsoft.com/office/drawing/2014/main" id="{19FEBF32-27C6-AD43-8F5F-158BEFDEE396}"/>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endParaRPr lang="zh-CN" altLang="en-US"/>
          </a:p>
        </p:txBody>
      </p:sp>
      <p:sp>
        <p:nvSpPr>
          <p:cNvPr id="24580" name="灯片编号占位符 3">
            <a:extLst>
              <a:ext uri="{FF2B5EF4-FFF2-40B4-BE49-F238E27FC236}">
                <a16:creationId xmlns:a16="http://schemas.microsoft.com/office/drawing/2014/main" id="{643DD428-DC85-6A45-BF2C-8FE113070FA4}"/>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FFC0FC62-4064-0A4D-A2EC-BC706115DBAD}" type="slidenum">
              <a:rPr lang="zh-CN" altLang="en-US"/>
              <a:pPr/>
              <a:t>46</a:t>
            </a:fld>
            <a:endParaRPr lang="zh-CN" altLang="en-US"/>
          </a:p>
        </p:txBody>
      </p:sp>
    </p:spTree>
    <p:extLst>
      <p:ext uri="{BB962C8B-B14F-4D97-AF65-F5344CB8AC3E}">
        <p14:creationId xmlns:p14="http://schemas.microsoft.com/office/powerpoint/2010/main" val="70890842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幻灯片图像占位符 1">
            <a:extLst>
              <a:ext uri="{FF2B5EF4-FFF2-40B4-BE49-F238E27FC236}">
                <a16:creationId xmlns:a16="http://schemas.microsoft.com/office/drawing/2014/main" id="{D253B99B-4A0C-4040-A83D-A837961A5AAC}"/>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627" name="备注占位符 2">
            <a:extLst>
              <a:ext uri="{FF2B5EF4-FFF2-40B4-BE49-F238E27FC236}">
                <a16:creationId xmlns:a16="http://schemas.microsoft.com/office/drawing/2014/main" id="{71F4266D-9244-EC43-A88B-44A33ED5E4F2}"/>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r>
              <a:rPr lang="zh-CN" altLang="en-US"/>
              <a:t>最优</a:t>
            </a:r>
            <a:r>
              <a:rPr lang="en-US" altLang="zh-CN"/>
              <a:t>Bellman</a:t>
            </a:r>
            <a:r>
              <a:rPr lang="zh-CN" altLang="en-US"/>
              <a:t>等式改进策略的方式为：</a:t>
            </a:r>
            <a:r>
              <a:rPr lang="zh-CN" altLang="en-US" b="1"/>
              <a:t>将策略选择的动作改为当前最优的动作</a:t>
            </a:r>
            <a:r>
              <a:rPr lang="zh-CN" altLang="en-US"/>
              <a:t>，而不是像之前那样对每种可能的动作进行求和。易知：选择当前最优动作相当于将所有的概率都赋给累积奖赏值最大的动作，因此每次改进都会使得值函数单调递增。</a:t>
            </a:r>
          </a:p>
        </p:txBody>
      </p:sp>
      <p:sp>
        <p:nvSpPr>
          <p:cNvPr id="26628" name="灯片编号占位符 3">
            <a:extLst>
              <a:ext uri="{FF2B5EF4-FFF2-40B4-BE49-F238E27FC236}">
                <a16:creationId xmlns:a16="http://schemas.microsoft.com/office/drawing/2014/main" id="{E1A43279-D642-4B4C-A4CC-0097D295A9FB}"/>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A7E2DC45-9667-AF41-8F03-3800F9170D50}" type="slidenum">
              <a:rPr lang="zh-CN" altLang="en-US"/>
              <a:pPr/>
              <a:t>47</a:t>
            </a:fld>
            <a:endParaRPr lang="zh-CN" altLang="en-US"/>
          </a:p>
        </p:txBody>
      </p:sp>
    </p:spTree>
    <p:extLst>
      <p:ext uri="{BB962C8B-B14F-4D97-AF65-F5344CB8AC3E}">
        <p14:creationId xmlns:p14="http://schemas.microsoft.com/office/powerpoint/2010/main" val="24464889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幻灯片图像占位符 1">
            <a:extLst>
              <a:ext uri="{FF2B5EF4-FFF2-40B4-BE49-F238E27FC236}">
                <a16:creationId xmlns:a16="http://schemas.microsoft.com/office/drawing/2014/main" id="{7AA33CB1-2D52-9E47-A8BF-4B7FB3237A8B}"/>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675" name="备注占位符 2">
            <a:extLst>
              <a:ext uri="{FF2B5EF4-FFF2-40B4-BE49-F238E27FC236}">
                <a16:creationId xmlns:a16="http://schemas.microsoft.com/office/drawing/2014/main" id="{57793E68-DC32-7544-956C-E9FA86F4A43B}"/>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r>
              <a:rPr lang="zh-CN" altLang="en-US"/>
              <a:t>将策略评估与策略改进结合起来，我们便得到了生成最优策略的方法：先给定一个随机策略，现对该策略进行评估，然后再改进，接着再评估</a:t>
            </a:r>
            <a:r>
              <a:rPr lang="en-US" altLang="zh-CN"/>
              <a:t>/</a:t>
            </a:r>
            <a:r>
              <a:rPr lang="zh-CN" altLang="en-US"/>
              <a:t>改进一直到策略收敛、不再发生改变。这便是策略迭代算法，算法流程如下所示：</a:t>
            </a:r>
          </a:p>
        </p:txBody>
      </p:sp>
      <p:sp>
        <p:nvSpPr>
          <p:cNvPr id="28676" name="灯片编号占位符 3">
            <a:extLst>
              <a:ext uri="{FF2B5EF4-FFF2-40B4-BE49-F238E27FC236}">
                <a16:creationId xmlns:a16="http://schemas.microsoft.com/office/drawing/2014/main" id="{D4F2198E-216C-1540-85A3-DEDA21D3D18D}"/>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2F00E042-AA12-C544-8598-1908BA948407}" type="slidenum">
              <a:rPr lang="zh-CN" altLang="en-US"/>
              <a:pPr/>
              <a:t>48</a:t>
            </a:fld>
            <a:endParaRPr lang="zh-CN" altLang="en-US"/>
          </a:p>
        </p:txBody>
      </p:sp>
    </p:spTree>
    <p:extLst>
      <p:ext uri="{BB962C8B-B14F-4D97-AF65-F5344CB8AC3E}">
        <p14:creationId xmlns:p14="http://schemas.microsoft.com/office/powerpoint/2010/main" val="242380257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幻灯片图像占位符 1">
            <a:extLst>
              <a:ext uri="{FF2B5EF4-FFF2-40B4-BE49-F238E27FC236}">
                <a16:creationId xmlns:a16="http://schemas.microsoft.com/office/drawing/2014/main" id="{F8F40BFD-F451-3B48-BCE4-AC43B56797D8}"/>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723" name="备注占位符 2">
            <a:extLst>
              <a:ext uri="{FF2B5EF4-FFF2-40B4-BE49-F238E27FC236}">
                <a16:creationId xmlns:a16="http://schemas.microsoft.com/office/drawing/2014/main" id="{80F63A3C-F8EB-324B-8CD4-29D608B11192}"/>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r>
              <a:rPr lang="zh-CN" altLang="en-US"/>
              <a:t>可以看出：策略迭代法在每次改进策略后都要对策略进行重新评估，因此比较耗时。若从最优化值函数的角度出发，即先迭代得到最优的值函数，再来计算如何改变策略，这便是值迭代算法，算法流程如下所示：</a:t>
            </a:r>
          </a:p>
        </p:txBody>
      </p:sp>
      <p:sp>
        <p:nvSpPr>
          <p:cNvPr id="30724" name="灯片编号占位符 3">
            <a:extLst>
              <a:ext uri="{FF2B5EF4-FFF2-40B4-BE49-F238E27FC236}">
                <a16:creationId xmlns:a16="http://schemas.microsoft.com/office/drawing/2014/main" id="{8D0D6AB4-B2BF-814D-9EC6-F3A95C40A33E}"/>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3EA0AD6A-127B-2048-8FE2-481B2AF72EDF}" type="slidenum">
              <a:rPr lang="zh-CN" altLang="en-US"/>
              <a:pPr/>
              <a:t>49</a:t>
            </a:fld>
            <a:endParaRPr lang="zh-CN" altLang="en-US"/>
          </a:p>
        </p:txBody>
      </p:sp>
    </p:spTree>
    <p:extLst>
      <p:ext uri="{BB962C8B-B14F-4D97-AF65-F5344CB8AC3E}">
        <p14:creationId xmlns:p14="http://schemas.microsoft.com/office/powerpoint/2010/main" val="239993855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423791353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7D7758EC-02A0-4B1C-AA15-EC2FDBFE5B21}" type="slidenum">
              <a:rPr lang="zh-CN" altLang="en-US" smtClean="0"/>
              <a:t>51</a:t>
            </a:fld>
            <a:endParaRPr lang="zh-CN" altLang="en-US"/>
          </a:p>
        </p:txBody>
      </p:sp>
    </p:spTree>
    <p:extLst>
      <p:ext uri="{BB962C8B-B14F-4D97-AF65-F5344CB8AC3E}">
        <p14:creationId xmlns:p14="http://schemas.microsoft.com/office/powerpoint/2010/main" val="301395038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在免模型学习的情况下：</a:t>
            </a:r>
          </a:p>
          <a:p>
            <a:endParaRPr kumimoji="1" lang="zh-CN" altLang="en-US" dirty="0"/>
          </a:p>
          <a:p>
            <a:r>
              <a:rPr kumimoji="1" lang="en-US" altLang="zh-CN" dirty="0"/>
              <a:t>1.</a:t>
            </a:r>
            <a:r>
              <a:rPr lang="zh-CN" altLang="en-US" sz="1200" b="0" i="0" kern="1200" dirty="0">
                <a:solidFill>
                  <a:schemeClr val="tx1"/>
                </a:solidFill>
                <a:effectLst/>
                <a:latin typeface="+mn-lt"/>
                <a:ea typeface="+mn-ea"/>
                <a:cs typeface="+mn-cs"/>
              </a:rPr>
              <a:t>此时 只能通过在环境中执行相应的动作来观察得到的奖赏和转移的状态、受</a:t>
            </a:r>
            <a:r>
              <a:rPr lang="en-US" altLang="zh-CN" sz="1200" b="0" i="0" kern="1200" dirty="0">
                <a:solidFill>
                  <a:schemeClr val="tx1"/>
                </a:solidFill>
                <a:effectLst/>
                <a:latin typeface="+mn-lt"/>
                <a:ea typeface="+mn-ea"/>
                <a:cs typeface="+mn-cs"/>
              </a:rPr>
              <a:t>K</a:t>
            </a:r>
            <a:r>
              <a:rPr lang="zh-CN" altLang="en-US" sz="1200" b="0" i="0" kern="1200" dirty="0">
                <a:solidFill>
                  <a:schemeClr val="tx1"/>
                </a:solidFill>
                <a:effectLst/>
                <a:latin typeface="+mn-lt"/>
                <a:ea typeface="+mn-ea"/>
                <a:cs typeface="+mn-cs"/>
              </a:rPr>
              <a:t>摇臂赌博机的启发，一种直接的策略评估代替方法就是多次“采样”，然后求平均累积奖赏，作为期望累积奖赏的近似，这称为“蒙特卡罗强化学习”。</a:t>
            </a:r>
          </a:p>
          <a:p>
            <a:endParaRPr kumimoji="1" lang="zh-CN" altLang="en-US" sz="1200" b="0" i="0" kern="1200" dirty="0">
              <a:solidFill>
                <a:schemeClr val="tx1"/>
              </a:solidFill>
              <a:effectLst/>
              <a:latin typeface="+mn-lt"/>
              <a:ea typeface="+mn-ea"/>
              <a:cs typeface="+mn-cs"/>
            </a:endParaRPr>
          </a:p>
          <a:p>
            <a:r>
              <a:rPr kumimoji="1"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模型已知时，有很简单的从 </a:t>
            </a:r>
            <a:r>
              <a:rPr lang="en-US" altLang="zh-CN" sz="1200" b="0" i="0" kern="1200" dirty="0">
                <a:solidFill>
                  <a:schemeClr val="tx1"/>
                </a:solidFill>
                <a:effectLst/>
                <a:latin typeface="+mn-lt"/>
                <a:ea typeface="+mn-ea"/>
                <a:cs typeface="+mn-cs"/>
              </a:rPr>
              <a:t>V </a:t>
            </a:r>
            <a:r>
              <a:rPr lang="zh-CN" altLang="en-US" sz="1200" b="0" i="0" kern="1200" dirty="0">
                <a:solidFill>
                  <a:schemeClr val="tx1"/>
                </a:solidFill>
                <a:effectLst/>
                <a:latin typeface="+mn-lt"/>
                <a:ea typeface="+mn-ea"/>
                <a:cs typeface="+mn-cs"/>
              </a:rPr>
              <a:t>到 </a:t>
            </a:r>
            <a:r>
              <a:rPr lang="en-US" altLang="zh-CN" sz="1200" b="0" i="0" kern="1200" dirty="0">
                <a:solidFill>
                  <a:schemeClr val="tx1"/>
                </a:solidFill>
                <a:effectLst/>
                <a:latin typeface="+mn-lt"/>
                <a:ea typeface="+mn-ea"/>
                <a:cs typeface="+mn-cs"/>
              </a:rPr>
              <a:t>Q </a:t>
            </a:r>
            <a:r>
              <a:rPr lang="zh-CN" altLang="en-US" sz="1200" b="0" i="0" kern="1200" dirty="0">
                <a:solidFill>
                  <a:schemeClr val="tx1"/>
                </a:solidFill>
                <a:effectLst/>
                <a:latin typeface="+mn-lt"/>
                <a:ea typeface="+mn-ea"/>
                <a:cs typeface="+mn-cs"/>
              </a:rPr>
              <a:t>的转换方法，而模型未知时 则会出现困难。所以我们将估计对象从 </a:t>
            </a:r>
            <a:r>
              <a:rPr lang="en-US" altLang="zh-CN" sz="1200" b="0" i="0" kern="1200" dirty="0">
                <a:solidFill>
                  <a:schemeClr val="tx1"/>
                </a:solidFill>
                <a:effectLst/>
                <a:latin typeface="+mn-lt"/>
                <a:ea typeface="+mn-ea"/>
                <a:cs typeface="+mn-cs"/>
              </a:rPr>
              <a:t>V </a:t>
            </a:r>
            <a:r>
              <a:rPr lang="zh-CN" altLang="en-US" sz="1200" b="0" i="0" kern="1200" dirty="0">
                <a:solidFill>
                  <a:schemeClr val="tx1"/>
                </a:solidFill>
                <a:effectLst/>
                <a:latin typeface="+mn-lt"/>
                <a:ea typeface="+mn-ea"/>
                <a:cs typeface="+mn-cs"/>
              </a:rPr>
              <a:t>转为 </a:t>
            </a:r>
            <a:r>
              <a:rPr lang="en-US" altLang="zh-CN" sz="1200" b="0" i="0" kern="1200" dirty="0">
                <a:solidFill>
                  <a:schemeClr val="tx1"/>
                </a:solidFill>
                <a:effectLst/>
                <a:latin typeface="+mn-lt"/>
                <a:ea typeface="+mn-ea"/>
                <a:cs typeface="+mn-cs"/>
              </a:rPr>
              <a:t>Q</a:t>
            </a:r>
            <a:r>
              <a:rPr lang="zh-CN" altLang="en-US" sz="1200" b="0" i="0" kern="1200" dirty="0">
                <a:solidFill>
                  <a:schemeClr val="tx1"/>
                </a:solidFill>
                <a:effectLst/>
                <a:latin typeface="+mn-lt"/>
                <a:ea typeface="+mn-ea"/>
                <a:cs typeface="+mn-cs"/>
              </a:rPr>
              <a:t>，即：估计每一对 “状态</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动作”的值函数。</a:t>
            </a:r>
            <a:endParaRPr kumimoji="1" lang="zh-CN" altLang="en-US" dirty="0"/>
          </a:p>
        </p:txBody>
      </p:sp>
      <p:sp>
        <p:nvSpPr>
          <p:cNvPr id="4" name="幻灯片编号占位符 3"/>
          <p:cNvSpPr>
            <a:spLocks noGrp="1"/>
          </p:cNvSpPr>
          <p:nvPr>
            <p:ph type="sldNum" sz="quarter" idx="10"/>
          </p:nvPr>
        </p:nvSpPr>
        <p:spPr/>
        <p:txBody>
          <a:bodyPr/>
          <a:lstStyle/>
          <a:p>
            <a:fld id="{7D7758EC-02A0-4B1C-AA15-EC2FDBFE5B21}" type="slidenum">
              <a:rPr lang="zh-CN" altLang="en-US" smtClean="0"/>
              <a:t>52</a:t>
            </a:fld>
            <a:endParaRPr lang="zh-CN" altLang="en-US"/>
          </a:p>
        </p:txBody>
      </p:sp>
    </p:spTree>
    <p:extLst>
      <p:ext uri="{BB962C8B-B14F-4D97-AF65-F5344CB8AC3E}">
        <p14:creationId xmlns:p14="http://schemas.microsoft.com/office/powerpoint/2010/main" val="335301978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dirty="0"/>
              <a:t>在模型未知的情形下，机器只能是从一个起始状态开始探索环境，而策略迭代算法由于需对每个状态分别进行估计，因此在这种情形下无法实现。比如探索种瓜的过程只能从播下种子开始，而不能任意选择种植过程中的一个状态开始。因此，只能在探索的过程中逐渐发现各个状态并估计状态</a:t>
            </a:r>
            <a:r>
              <a:rPr kumimoji="1" lang="en-US" altLang="zh-CN" dirty="0"/>
              <a:t>-</a:t>
            </a:r>
            <a:r>
              <a:rPr kumimoji="1" lang="zh-CN" altLang="en-US" dirty="0"/>
              <a:t>动作的值函数。</a:t>
            </a:r>
          </a:p>
          <a:p>
            <a:r>
              <a:rPr kumimoji="1" lang="zh-CN" altLang="en-US" dirty="0"/>
              <a:t>综合起来：</a:t>
            </a:r>
          </a:p>
          <a:p>
            <a:r>
              <a:rPr kumimoji="1" lang="zh-CN" altLang="en-US" dirty="0"/>
              <a:t>然后对轨迹中出现的每一对状态</a:t>
            </a:r>
            <a:r>
              <a:rPr kumimoji="1" lang="en-US" altLang="zh-CN" dirty="0"/>
              <a:t>-</a:t>
            </a:r>
            <a:r>
              <a:rPr kumimoji="1" lang="zh-CN" altLang="en-US" dirty="0"/>
              <a:t>动作，记录其后的奖赏之和，作为该状态</a:t>
            </a:r>
            <a:r>
              <a:rPr kumimoji="1" lang="en-US" altLang="zh-CN" dirty="0"/>
              <a:t>-</a:t>
            </a:r>
            <a:r>
              <a:rPr kumimoji="1" lang="zh-CN" altLang="en-US" dirty="0"/>
              <a:t>动作对的一次累积奖赏采样值，多次采样得到多条轨迹后，将每个状态</a:t>
            </a:r>
            <a:r>
              <a:rPr kumimoji="1" lang="en-US" altLang="zh-CN" dirty="0"/>
              <a:t>-</a:t>
            </a:r>
            <a:r>
              <a:rPr kumimoji="1" lang="zh-CN" altLang="en-US" dirty="0"/>
              <a:t>动作对的累积奖赏采样值进行平均，即得到状态</a:t>
            </a:r>
            <a:r>
              <a:rPr kumimoji="1" lang="en-US" altLang="zh-CN" dirty="0"/>
              <a:t>-</a:t>
            </a:r>
            <a:r>
              <a:rPr kumimoji="1" lang="zh-CN" altLang="en-US" dirty="0"/>
              <a:t>动作值函数的估计。</a:t>
            </a:r>
          </a:p>
        </p:txBody>
      </p:sp>
      <p:sp>
        <p:nvSpPr>
          <p:cNvPr id="4" name="幻灯片编号占位符 3"/>
          <p:cNvSpPr>
            <a:spLocks noGrp="1"/>
          </p:cNvSpPr>
          <p:nvPr>
            <p:ph type="sldNum" sz="quarter" idx="10"/>
          </p:nvPr>
        </p:nvSpPr>
        <p:spPr/>
        <p:txBody>
          <a:bodyPr/>
          <a:lstStyle/>
          <a:p>
            <a:fld id="{7D7758EC-02A0-4B1C-AA15-EC2FDBFE5B21}" type="slidenum">
              <a:rPr lang="zh-CN" altLang="en-US" smtClean="0"/>
              <a:t>53</a:t>
            </a:fld>
            <a:endParaRPr lang="zh-CN" altLang="en-US"/>
          </a:p>
        </p:txBody>
      </p:sp>
    </p:spTree>
    <p:extLst>
      <p:ext uri="{BB962C8B-B14F-4D97-AF65-F5344CB8AC3E}">
        <p14:creationId xmlns:p14="http://schemas.microsoft.com/office/powerpoint/2010/main" val="86292868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dirty="0"/>
                  <a:t>如果想要较好的获取值函数的估计，就需要多条不同的采样轨迹，然而我们的策略有可能是确定性的，也就是说对于某个状态只会输出一个动作，若使用这样的策略进行采样，则只能得到多条相同的轨迹。这与</a:t>
                </a:r>
                <a:r>
                  <a:rPr kumimoji="1" lang="en-US" altLang="zh-CN" dirty="0"/>
                  <a:t>K</a:t>
                </a:r>
                <a:r>
                  <a:rPr kumimoji="1" lang="zh-CN" altLang="en-US" dirty="0"/>
                  <a:t>摇臂赌博机的“仅利用”法面临相同的问题，因此可借鉴探索与利用折中的办法。例如：</a:t>
                </a:r>
              </a:p>
              <a:p>
                <a:pPr marL="0" marR="0" indent="0" algn="l" defTabSz="914400" rtl="0" eaLnBrk="1" fontAlgn="auto" latinLnBrk="0" hangingPunct="1">
                  <a:lnSpc>
                    <a:spcPct val="100000"/>
                  </a:lnSpc>
                  <a:spcBef>
                    <a:spcPts val="0"/>
                  </a:spcBef>
                  <a:spcAft>
                    <a:spcPts val="0"/>
                  </a:spcAft>
                  <a:buClrTx/>
                  <a:buSzTx/>
                  <a:buFontTx/>
                  <a:buNone/>
                  <a:tabLst/>
                  <a:defRPr/>
                </a:pPr>
                <a:endParaRPr kumimoji="1" lang="zh-CN" altLang="en-US"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dirty="0"/>
                  <a:t>因此在</a:t>
                </a:r>
                <a14:m>
                  <m:oMath xmlns:m="http://schemas.openxmlformats.org/officeDocument/2006/math">
                    <m:r>
                      <a:rPr lang="zh-CN" altLang="en-US" i="1" smtClean="0">
                        <a:latin typeface="Cambria Math" charset="0"/>
                        <a:ea typeface="Cambria Math" charset="0"/>
                        <a:cs typeface="Cambria Math" charset="0"/>
                      </a:rPr>
                      <m:t>𝜖</m:t>
                    </m:r>
                  </m:oMath>
                </a14:m>
                <a:r>
                  <a:rPr lang="en-US" altLang="zh-CN" dirty="0">
                    <a:latin typeface="STSong" charset="-122"/>
                    <a:ea typeface="STSong" charset="-122"/>
                    <a:cs typeface="STSong" charset="-122"/>
                  </a:rPr>
                  <a:t>-</a:t>
                </a:r>
                <a:r>
                  <a:rPr lang="zh-CN" altLang="en-US" dirty="0">
                    <a:latin typeface="STSong" charset="-122"/>
                    <a:ea typeface="STSong" charset="-122"/>
                    <a:cs typeface="STSong" charset="-122"/>
                  </a:rPr>
                  <a:t>贪心策略中，当前最优动作被选中的概率为</a:t>
                </a:r>
                <a:r>
                  <a:rPr lang="en-US" altLang="zh-CN" dirty="0">
                    <a:latin typeface="STSong" charset="-122"/>
                    <a:ea typeface="STSong" charset="-122"/>
                    <a:cs typeface="STSong" charset="-122"/>
                  </a:rPr>
                  <a:t>1-</a:t>
                </a:r>
                <a14:m>
                  <m:oMath xmlns:m="http://schemas.openxmlformats.org/officeDocument/2006/math">
                    <m:r>
                      <a:rPr lang="zh-CN" altLang="en-US" i="1" smtClean="0">
                        <a:latin typeface="Cambria Math" charset="0"/>
                        <a:ea typeface="Cambria Math" charset="0"/>
                        <a:cs typeface="Cambria Math" charset="0"/>
                      </a:rPr>
                      <m:t>𝜖</m:t>
                    </m:r>
                    <m:r>
                      <a:rPr lang="en-US" altLang="zh-CN" b="0" i="0" smtClean="0">
                        <a:latin typeface="Cambria Math" charset="0"/>
                        <a:ea typeface="Cambria Math" charset="0"/>
                        <a:cs typeface="Cambria Math" charset="0"/>
                      </a:rPr>
                      <m:t>+</m:t>
                    </m:r>
                    <m:r>
                      <a:rPr lang="zh-CN" altLang="en-US" i="1" smtClean="0">
                        <a:latin typeface="Cambria Math" charset="0"/>
                        <a:ea typeface="Cambria Math" charset="0"/>
                        <a:cs typeface="Cambria Math" charset="0"/>
                      </a:rPr>
                      <m:t>𝜖</m:t>
                    </m:r>
                    <m:r>
                      <m:rPr>
                        <m:nor/>
                      </m:rPr>
                      <a:rPr lang="zh-CN" altLang="en-US" b="0" i="0" smtClean="0">
                        <a:latin typeface="Cambria Math" charset="0"/>
                        <a:ea typeface="Cambria Math" charset="0"/>
                        <a:cs typeface="Cambria Math" charset="0"/>
                      </a:rPr>
                      <m:t>／</m:t>
                    </m:r>
                    <m:r>
                      <m:rPr>
                        <m:sty m:val="p"/>
                      </m:rPr>
                      <a:rPr lang="en-US" altLang="zh-CN" b="0" i="1" smtClean="0">
                        <a:latin typeface="Cambria Math" charset="0"/>
                        <a:ea typeface="Cambria Math" charset="0"/>
                        <a:cs typeface="Cambria Math" charset="0"/>
                      </a:rPr>
                      <m:t>A</m:t>
                    </m:r>
                    <m:r>
                      <a:rPr lang="zh-CN" altLang="en-US" b="0" i="1" smtClean="0">
                        <a:latin typeface="Cambria Math" charset="0"/>
                        <a:ea typeface="Cambria Math" charset="0"/>
                        <a:cs typeface="Cambria Math" charset="0"/>
                      </a:rPr>
                      <m:t>，而每个非最优动作被选中的概率为</m:t>
                    </m:r>
                    <m:r>
                      <a:rPr lang="zh-CN" altLang="en-US" i="1" smtClean="0">
                        <a:latin typeface="Cambria Math" charset="0"/>
                        <a:ea typeface="Cambria Math" charset="0"/>
                        <a:cs typeface="Cambria Math" charset="0"/>
                      </a:rPr>
                      <m:t>𝜖</m:t>
                    </m:r>
                    <m:r>
                      <m:rPr>
                        <m:nor/>
                      </m:rPr>
                      <a:rPr lang="zh-CN" altLang="en-US" b="0" i="0" smtClean="0">
                        <a:latin typeface="Cambria Math" charset="0"/>
                        <a:ea typeface="Cambria Math" charset="0"/>
                        <a:cs typeface="Cambria Math" charset="0"/>
                      </a:rPr>
                      <m:t>／</m:t>
                    </m:r>
                    <m:r>
                      <m:rPr>
                        <m:sty m:val="p"/>
                      </m:rPr>
                      <a:rPr lang="en-US" altLang="zh-CN" b="0" i="1" smtClean="0">
                        <a:latin typeface="Cambria Math" charset="0"/>
                        <a:ea typeface="Cambria Math" charset="0"/>
                        <a:cs typeface="Cambria Math" charset="0"/>
                      </a:rPr>
                      <m:t>A</m:t>
                    </m:r>
                  </m:oMath>
                </a14:m>
                <a:endParaRPr lang="zh-CN" altLang="en-US" b="0" dirty="0">
                  <a:latin typeface="STSong" charset="-122"/>
                  <a:ea typeface="Cambria Math" charset="0"/>
                  <a:cs typeface="Cambria Math"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dirty="0"/>
                  <a:t>于是每个动作都有可能被选中，而多次采样将会产生不同的采样轨迹。</a:t>
                </a:r>
              </a:p>
              <a:p>
                <a:pPr marL="0" marR="0" indent="0" algn="l" defTabSz="914400" rtl="0" eaLnBrk="1" fontAlgn="auto" latinLnBrk="0" hangingPunct="1">
                  <a:lnSpc>
                    <a:spcPct val="100000"/>
                  </a:lnSpc>
                  <a:spcBef>
                    <a:spcPts val="0"/>
                  </a:spcBef>
                  <a:spcAft>
                    <a:spcPts val="0"/>
                  </a:spcAft>
                  <a:buClrTx/>
                  <a:buSzTx/>
                  <a:buFontTx/>
                  <a:buNone/>
                  <a:tabLst/>
                  <a:defRPr/>
                </a:pPr>
                <a:endParaRPr kumimoji="1" lang="zh-CN" altLang="en-US"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zh-CN" altLang="en-US" dirty="0"/>
              </a:p>
            </p:txBody>
          </p:sp>
        </mc:Choice>
        <mc:Fallback xmlns="">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dirty="0" smtClean="0"/>
                  <a:t>如果想要较好的获取值函数的估计，就需要多条不同的采样轨迹，然而我们的策略有可能是确定性的，也就是说对于某个状态只会输出一个动作，若使用这样的策略进行采样，则只能得到多条相同的轨迹。这与</a:t>
                </a:r>
                <a:r>
                  <a:rPr kumimoji="1" lang="en-US" altLang="zh-CN" dirty="0" smtClean="0"/>
                  <a:t>K</a:t>
                </a:r>
                <a:r>
                  <a:rPr kumimoji="1" lang="zh-CN" altLang="en-US" dirty="0" smtClean="0"/>
                  <a:t>摇臂</a:t>
                </a:r>
                <a:r>
                  <a:rPr kumimoji="1" lang="zh-CN" altLang="en-US" dirty="0" smtClean="0"/>
                  <a:t>赌博机</a:t>
                </a:r>
                <a:r>
                  <a:rPr kumimoji="1" lang="zh-CN" altLang="en-US" dirty="0" smtClean="0"/>
                  <a:t>的“仅利用”法面临相同的问题，因此可借鉴探索与利用折中的办法</a:t>
                </a:r>
                <a:r>
                  <a:rPr kumimoji="1" lang="zh-CN" altLang="en-US" dirty="0" smtClean="0"/>
                  <a:t>。</a:t>
                </a:r>
              </a:p>
              <a:p>
                <a:pPr marL="0" marR="0" indent="0" algn="l" defTabSz="914400" rtl="0" eaLnBrk="1" fontAlgn="auto" latinLnBrk="0" hangingPunct="1">
                  <a:lnSpc>
                    <a:spcPct val="100000"/>
                  </a:lnSpc>
                  <a:spcBef>
                    <a:spcPts val="0"/>
                  </a:spcBef>
                  <a:spcAft>
                    <a:spcPts val="0"/>
                  </a:spcAft>
                  <a:buClrTx/>
                  <a:buSzTx/>
                  <a:buFontTx/>
                  <a:buNone/>
                  <a:tabLst/>
                  <a:defRPr/>
                </a:pPr>
                <a:endParaRPr kumimoji="1" lang="zh-CN" alt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dirty="0" smtClean="0"/>
                  <a:t>因此在</a:t>
                </a:r>
                <a:r>
                  <a:rPr lang="zh-CN" altLang="en-US" i="0" smtClean="0">
                    <a:latin typeface="Cambria Math" charset="0"/>
                    <a:ea typeface="Cambria Math" charset="0"/>
                    <a:cs typeface="Cambria Math" charset="0"/>
                  </a:rPr>
                  <a:t>𝜖</a:t>
                </a:r>
                <a:r>
                  <a:rPr lang="en-US" altLang="zh-CN" dirty="0" smtClean="0">
                    <a:latin typeface="STSong" charset="-122"/>
                    <a:ea typeface="STSong" charset="-122"/>
                    <a:cs typeface="STSong" charset="-122"/>
                  </a:rPr>
                  <a:t>-</a:t>
                </a:r>
                <a:r>
                  <a:rPr lang="zh-CN" altLang="en-US" dirty="0" smtClean="0">
                    <a:latin typeface="STSong" charset="-122"/>
                    <a:ea typeface="STSong" charset="-122"/>
                    <a:cs typeface="STSong" charset="-122"/>
                  </a:rPr>
                  <a:t>贪心</a:t>
                </a:r>
                <a:r>
                  <a:rPr lang="zh-CN" altLang="en-US" dirty="0" smtClean="0">
                    <a:latin typeface="STSong" charset="-122"/>
                    <a:ea typeface="STSong" charset="-122"/>
                    <a:cs typeface="STSong" charset="-122"/>
                  </a:rPr>
                  <a:t>策略中，当前最优动作被选中的概率为</a:t>
                </a:r>
                <a:r>
                  <a:rPr lang="en-US" altLang="zh-CN" dirty="0" smtClean="0">
                    <a:latin typeface="STSong" charset="-122"/>
                    <a:ea typeface="STSong" charset="-122"/>
                    <a:cs typeface="STSong" charset="-122"/>
                  </a:rPr>
                  <a:t>1-</a:t>
                </a:r>
                <a:r>
                  <a:rPr lang="zh-CN" altLang="en-US" i="0" smtClean="0">
                    <a:latin typeface="Cambria Math" charset="0"/>
                    <a:ea typeface="Cambria Math" charset="0"/>
                    <a:cs typeface="Cambria Math" charset="0"/>
                  </a:rPr>
                  <a:t>𝜖</a:t>
                </a:r>
                <a:r>
                  <a:rPr lang="en-US" altLang="zh-CN" b="0" i="0" smtClean="0">
                    <a:latin typeface="Cambria Math" charset="0"/>
                    <a:ea typeface="Cambria Math" charset="0"/>
                    <a:cs typeface="Cambria Math" charset="0"/>
                  </a:rPr>
                  <a:t>+</a:t>
                </a:r>
                <a:r>
                  <a:rPr lang="zh-CN" altLang="en-US" i="0" smtClean="0">
                    <a:latin typeface="Cambria Math" charset="0"/>
                    <a:ea typeface="Cambria Math" charset="0"/>
                    <a:cs typeface="Cambria Math" charset="0"/>
                  </a:rPr>
                  <a:t>𝜖</a:t>
                </a:r>
                <a:r>
                  <a:rPr lang="zh-CN" altLang="en-US" b="0" i="0" smtClean="0">
                    <a:latin typeface="Cambria Math" charset="0"/>
                    <a:ea typeface="Cambria Math" charset="0"/>
                    <a:cs typeface="Cambria Math" charset="0"/>
                  </a:rPr>
                  <a:t>"／</a:t>
                </a:r>
                <a:r>
                  <a:rPr lang="en-US" altLang="zh-CN" b="0" i="0" smtClean="0">
                    <a:latin typeface="Cambria Math" charset="0"/>
                    <a:ea typeface="Cambria Math" charset="0"/>
                    <a:cs typeface="Cambria Math" charset="0"/>
                  </a:rPr>
                  <a:t>" A</a:t>
                </a:r>
                <a:r>
                  <a:rPr lang="zh-CN" altLang="en-US" b="0" i="0" smtClean="0">
                    <a:latin typeface="Cambria Math" charset="0"/>
                    <a:ea typeface="Cambria Math" charset="0"/>
                    <a:cs typeface="Cambria Math" charset="0"/>
                  </a:rPr>
                  <a:t>，而每个非最优动作被选中的概率为</a:t>
                </a:r>
                <a:r>
                  <a:rPr lang="zh-CN" altLang="en-US" i="0" smtClean="0">
                    <a:latin typeface="Cambria Math" charset="0"/>
                    <a:ea typeface="Cambria Math" charset="0"/>
                    <a:cs typeface="Cambria Math" charset="0"/>
                  </a:rPr>
                  <a:t>𝜖</a:t>
                </a:r>
                <a:r>
                  <a:rPr lang="zh-CN" altLang="en-US" b="0" i="0" smtClean="0">
                    <a:latin typeface="Cambria Math" charset="0"/>
                    <a:ea typeface="Cambria Math" charset="0"/>
                    <a:cs typeface="Cambria Math" charset="0"/>
                  </a:rPr>
                  <a:t>"／</a:t>
                </a:r>
                <a:r>
                  <a:rPr lang="en-US" altLang="zh-CN" b="0" i="0" smtClean="0">
                    <a:latin typeface="Cambria Math" charset="0"/>
                    <a:ea typeface="Cambria Math" charset="0"/>
                    <a:cs typeface="Cambria Math" charset="0"/>
                  </a:rPr>
                  <a:t>" A</a:t>
                </a:r>
                <a:endParaRPr lang="zh-CN" altLang="en-US" b="0" dirty="0" smtClean="0">
                  <a:latin typeface="STSong" charset="-122"/>
                  <a:ea typeface="Cambria Math" charset="0"/>
                  <a:cs typeface="Cambria Math"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dirty="0" smtClean="0"/>
                  <a:t>于是每个动作都有可能被选中，而多次采样将会产生不同的采样轨迹。</a:t>
                </a:r>
                <a:endParaRPr kumimoji="1" lang="zh-CN" alt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kumimoji="1" lang="zh-CN" alt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kumimoji="1" lang="zh-CN" altLang="en-US" dirty="0"/>
              </a:p>
            </p:txBody>
          </p:sp>
        </mc:Fallback>
      </mc:AlternateContent>
      <p:sp>
        <p:nvSpPr>
          <p:cNvPr id="4" name="幻灯片编号占位符 3"/>
          <p:cNvSpPr>
            <a:spLocks noGrp="1"/>
          </p:cNvSpPr>
          <p:nvPr>
            <p:ph type="sldNum" sz="quarter" idx="10"/>
          </p:nvPr>
        </p:nvSpPr>
        <p:spPr/>
        <p:txBody>
          <a:bodyPr/>
          <a:lstStyle/>
          <a:p>
            <a:fld id="{7D7758EC-02A0-4B1C-AA15-EC2FDBFE5B21}" type="slidenum">
              <a:rPr lang="zh-CN" altLang="en-US" smtClean="0"/>
              <a:t>54</a:t>
            </a:fld>
            <a:endParaRPr lang="zh-CN" altLang="en-US"/>
          </a:p>
        </p:txBody>
      </p:sp>
    </p:spTree>
    <p:extLst>
      <p:ext uri="{BB962C8B-B14F-4D97-AF65-F5344CB8AC3E}">
        <p14:creationId xmlns:p14="http://schemas.microsoft.com/office/powerpoint/2010/main" val="402600668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蒙特卡罗强化学习正是基于采样来估计状态</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动作值函数：通过采样来对策略进行评估</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估算其值函数，对采样轨迹中的每一对状态</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动作，记录其后的奖赏值之和，作为该状态</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动作的一次累积奖赏，通过多次采样后，使用累积奖赏的平均作为状态</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动作值的估计，并引入</a:t>
                </a:r>
                <a:r>
                  <a:rPr lang="en-US" altLang="zh-CN" sz="1200" b="0" i="0" kern="1200" dirty="0" err="1">
                    <a:solidFill>
                      <a:schemeClr val="tx1"/>
                    </a:solidFill>
                    <a:effectLst/>
                    <a:latin typeface="+mn-lt"/>
                    <a:ea typeface="+mn-ea"/>
                    <a:cs typeface="+mn-cs"/>
                  </a:rPr>
                  <a:t>ε</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贪心策略保证采样的多样性。</a:t>
                </a:r>
                <a:endParaRPr kumimoji="1" lang="zh-CN" altLang="en-US" sz="1200" b="0" i="0" kern="1200" dirty="0">
                  <a:solidFill>
                    <a:schemeClr val="tx1"/>
                  </a:solidFill>
                  <a:effectLst/>
                  <a:latin typeface="+mn-lt"/>
                  <a:ea typeface="+mn-ea"/>
                  <a:cs typeface="+mn-cs"/>
                </a:endParaRPr>
              </a:p>
              <a:p>
                <a:r>
                  <a:rPr kumimoji="1" lang="en-US" altLang="zh-CN" b="0" dirty="0"/>
                  <a:t>1.</a:t>
                </a:r>
                <a:r>
                  <a:rPr kumimoji="1" lang="zh-CN" altLang="en-US" b="0" dirty="0"/>
                  <a:t>随机策略</a:t>
                </a:r>
              </a:p>
              <a:p>
                <a:r>
                  <a:rPr kumimoji="1" lang="en-US" altLang="zh-CN" b="0" dirty="0"/>
                  <a:t>5.</a:t>
                </a:r>
                <a:r>
                  <a:rPr kumimoji="1" lang="zh-CN" altLang="en-US" b="0" dirty="0"/>
                  <a:t>状态</a:t>
                </a:r>
                <a:r>
                  <a:rPr kumimoji="1" lang="en-US" altLang="zh-CN" b="0" dirty="0"/>
                  <a:t>-</a:t>
                </a:r>
                <a:r>
                  <a:rPr kumimoji="1" lang="zh-CN" altLang="en-US" b="0" dirty="0"/>
                  <a:t>动作的</a:t>
                </a:r>
                <a:r>
                  <a:rPr kumimoji="1" lang="en-US" altLang="zh-CN" b="0" dirty="0"/>
                  <a:t>T-t</a:t>
                </a:r>
                <a:r>
                  <a:rPr kumimoji="1" lang="zh-CN" altLang="en-US" b="0" dirty="0"/>
                  <a:t>步积累奖赏</a:t>
                </a:r>
              </a:p>
              <a:p>
                <a:r>
                  <a:rPr kumimoji="1" lang="en-US" altLang="zh-CN" b="0" dirty="0"/>
                  <a:t>6.</a:t>
                </a:r>
                <a:r>
                  <a:rPr kumimoji="1" lang="zh-CN" altLang="en-US" b="0" dirty="0"/>
                  <a:t>更新状态</a:t>
                </a:r>
                <a:r>
                  <a:rPr kumimoji="1" lang="en-US" altLang="zh-CN" b="0" dirty="0"/>
                  <a:t>-</a:t>
                </a:r>
                <a:r>
                  <a:rPr kumimoji="1" lang="zh-CN" altLang="en-US" b="0" dirty="0"/>
                  <a:t>动作值函数</a:t>
                </a:r>
              </a:p>
              <a:p>
                <a:r>
                  <a:rPr lang="zh-CN" altLang="en-US" sz="1200" b="0" i="0" kern="1200" dirty="0">
                    <a:solidFill>
                      <a:schemeClr val="tx1"/>
                    </a:solidFill>
                    <a:effectLst/>
                    <a:latin typeface="+mn-lt"/>
                    <a:ea typeface="+mn-ea"/>
                    <a:cs typeface="+mn-cs"/>
                  </a:rPr>
                  <a:t>被评估和被改进的都是同一个策略，因此称为同策略蒙特卡罗强化学习算法。</a:t>
                </a:r>
              </a:p>
              <a:p>
                <a:r>
                  <a:rPr kumimoji="1" lang="zh-CN" altLang="en-US" b="0" dirty="0"/>
                  <a:t>算法中奖赏均值采用增量式计算，每采样一条轨迹，就根据该轨迹设计的所有“状态</a:t>
                </a:r>
                <a:r>
                  <a:rPr kumimoji="1" lang="en-US" altLang="zh-CN" b="0" dirty="0"/>
                  <a:t>-</a:t>
                </a:r>
                <a:r>
                  <a:rPr kumimoji="1" lang="zh-CN" altLang="en-US" b="0" dirty="0"/>
                  <a:t>动作”对来对值函数进行更新。</a:t>
                </a:r>
              </a:p>
              <a:p>
                <a:r>
                  <a:rPr kumimoji="1" lang="zh-CN" altLang="en-US" b="0" dirty="0"/>
                  <a:t>这个算法最终产生的是</a:t>
                </a:r>
                <a14:m>
                  <m:oMath xmlns:m="http://schemas.openxmlformats.org/officeDocument/2006/math">
                    <m:r>
                      <a:rPr lang="zh-CN" altLang="en-US" b="0" i="1" smtClean="0">
                        <a:latin typeface="Cambria Math" charset="0"/>
                        <a:ea typeface="Cambria Math" charset="0"/>
                        <a:cs typeface="Cambria Math" charset="0"/>
                      </a:rPr>
                      <m:t>𝜖</m:t>
                    </m:r>
                  </m:oMath>
                </a14:m>
                <a:r>
                  <a:rPr lang="en-US" altLang="zh-CN" b="0" dirty="0">
                    <a:latin typeface="STSong" charset="-122"/>
                    <a:ea typeface="STSong" charset="-122"/>
                    <a:cs typeface="STSong" charset="-122"/>
                  </a:rPr>
                  <a:t>-</a:t>
                </a:r>
                <a:r>
                  <a:rPr lang="zh-CN" altLang="en-US" b="0" dirty="0">
                    <a:latin typeface="STSong" charset="-122"/>
                    <a:ea typeface="STSong" charset="-122"/>
                    <a:cs typeface="STSong" charset="-122"/>
                  </a:rPr>
                  <a:t>贪心策略。然而引入</a:t>
                </a:r>
                <a14:m>
                  <m:oMath xmlns:m="http://schemas.openxmlformats.org/officeDocument/2006/math">
                    <m:r>
                      <a:rPr lang="zh-CN" altLang="en-US" b="0" i="1" smtClean="0">
                        <a:latin typeface="Cambria Math" charset="0"/>
                        <a:ea typeface="Cambria Math" charset="0"/>
                        <a:cs typeface="Cambria Math" charset="0"/>
                      </a:rPr>
                      <m:t>𝜖</m:t>
                    </m:r>
                  </m:oMath>
                </a14:m>
                <a:r>
                  <a:rPr lang="en-US" altLang="zh-CN" b="0" dirty="0">
                    <a:latin typeface="STSong" charset="-122"/>
                    <a:ea typeface="STSong" charset="-122"/>
                    <a:cs typeface="STSong" charset="-122"/>
                  </a:rPr>
                  <a:t>-</a:t>
                </a:r>
                <a:r>
                  <a:rPr lang="zh-CN" altLang="en-US" b="0" dirty="0">
                    <a:latin typeface="STSong" charset="-122"/>
                    <a:ea typeface="STSong" charset="-122"/>
                    <a:cs typeface="STSong" charset="-122"/>
                  </a:rPr>
                  <a:t>贪心是为了便于测量评估，而不是为了最终使用；实际上我们希望改进的是原始策略，而不是</a:t>
                </a:r>
                <a14:m>
                  <m:oMath xmlns:m="http://schemas.openxmlformats.org/officeDocument/2006/math">
                    <m:r>
                      <a:rPr lang="zh-CN" altLang="en-US" b="0" i="1" smtClean="0">
                        <a:latin typeface="Cambria Math" charset="0"/>
                        <a:ea typeface="Cambria Math" charset="0"/>
                        <a:cs typeface="Cambria Math" charset="0"/>
                      </a:rPr>
                      <m:t>𝜖</m:t>
                    </m:r>
                  </m:oMath>
                </a14:m>
                <a:r>
                  <a:rPr lang="en-US" altLang="zh-CN" b="0" dirty="0">
                    <a:latin typeface="STSong" charset="-122"/>
                    <a:ea typeface="STSong" charset="-122"/>
                    <a:cs typeface="STSong" charset="-122"/>
                  </a:rPr>
                  <a:t>-</a:t>
                </a:r>
                <a:r>
                  <a:rPr lang="zh-CN" altLang="en-US" b="0" dirty="0">
                    <a:latin typeface="STSong" charset="-122"/>
                    <a:ea typeface="STSong" charset="-122"/>
                    <a:cs typeface="STSong" charset="-122"/>
                  </a:rPr>
                  <a:t>贪心策略。</a:t>
                </a: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b="0" dirty="0">
                    <a:latin typeface="STSong" charset="-122"/>
                    <a:ea typeface="STSong" charset="-122"/>
                    <a:cs typeface="STSong" charset="-122"/>
                  </a:rPr>
                  <a:t>也就是说仅在策略评估时引入</a:t>
                </a:r>
                <a14:m>
                  <m:oMath xmlns:m="http://schemas.openxmlformats.org/officeDocument/2006/math">
                    <m:r>
                      <a:rPr lang="zh-CN" altLang="en-US" b="0" i="1" smtClean="0">
                        <a:latin typeface="Cambria Math" charset="0"/>
                        <a:ea typeface="Cambria Math" charset="0"/>
                        <a:cs typeface="Cambria Math" charset="0"/>
                      </a:rPr>
                      <m:t>𝜖</m:t>
                    </m:r>
                  </m:oMath>
                </a14:m>
                <a:r>
                  <a:rPr lang="en-US" altLang="zh-CN" b="0" dirty="0">
                    <a:latin typeface="STSong" charset="-122"/>
                    <a:ea typeface="STSong" charset="-122"/>
                    <a:cs typeface="STSong" charset="-122"/>
                  </a:rPr>
                  <a:t>-</a:t>
                </a:r>
                <a:r>
                  <a:rPr lang="zh-CN" altLang="en-US" b="0" dirty="0">
                    <a:latin typeface="STSong" charset="-122"/>
                    <a:ea typeface="STSong" charset="-122"/>
                    <a:cs typeface="STSong" charset="-122"/>
                  </a:rPr>
                  <a:t>贪心，而在策略改进时只改进原始策略。</a:t>
                </a:r>
              </a:p>
              <a:p>
                <a:r>
                  <a:rPr kumimoji="1" lang="zh-CN" altLang="en-US" b="0" dirty="0"/>
                  <a:t>（板书）</a:t>
                </a:r>
              </a:p>
            </p:txBody>
          </p:sp>
        </mc:Choice>
        <mc:Fallback xmlns="">
          <p:sp>
            <p:nvSpPr>
              <p:cNvPr id="3" name="备注占位符 2"/>
              <p:cNvSpPr>
                <a:spLocks noGrp="1"/>
              </p:cNvSpPr>
              <p:nvPr>
                <p:ph type="body" idx="1"/>
              </p:nvPr>
            </p:nvSpPr>
            <p:spPr/>
            <p:txBody>
              <a:bodyPr/>
              <a:lstStyle/>
              <a:p>
                <a:r>
                  <a:rPr lang="zh-CN" altLang="en-US" sz="1200" b="1" i="0" kern="1200" dirty="0" smtClean="0">
                    <a:solidFill>
                      <a:schemeClr val="tx1"/>
                    </a:solidFill>
                    <a:effectLst/>
                    <a:latin typeface="+mn-lt"/>
                    <a:ea typeface="+mn-ea"/>
                    <a:cs typeface="+mn-cs"/>
                  </a:rPr>
                  <a:t>蒙特卡罗强化学习正是基于采样来估计状态</a:t>
                </a:r>
                <a:r>
                  <a:rPr lang="en-US" altLang="zh-CN" sz="1200" b="1" i="0" kern="1200" dirty="0" smtClean="0">
                    <a:solidFill>
                      <a:schemeClr val="tx1"/>
                    </a:solidFill>
                    <a:effectLst/>
                    <a:latin typeface="+mn-lt"/>
                    <a:ea typeface="+mn-ea"/>
                    <a:cs typeface="+mn-cs"/>
                  </a:rPr>
                  <a:t>-</a:t>
                </a:r>
                <a:r>
                  <a:rPr lang="zh-CN" altLang="en-US" sz="1200" b="1" i="0" kern="1200" dirty="0" smtClean="0">
                    <a:solidFill>
                      <a:schemeClr val="tx1"/>
                    </a:solidFill>
                    <a:effectLst/>
                    <a:latin typeface="+mn-lt"/>
                    <a:ea typeface="+mn-ea"/>
                    <a:cs typeface="+mn-cs"/>
                  </a:rPr>
                  <a:t>动作值函数</a:t>
                </a:r>
                <a:r>
                  <a:rPr lang="zh-CN" altLang="en-US" sz="1200" b="0" i="0" kern="1200" dirty="0" smtClean="0">
                    <a:solidFill>
                      <a:schemeClr val="tx1"/>
                    </a:solidFill>
                    <a:effectLst/>
                    <a:latin typeface="+mn-lt"/>
                    <a:ea typeface="+mn-ea"/>
                    <a:cs typeface="+mn-cs"/>
                  </a:rPr>
                  <a:t>：通过采样来对策略进行评估</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估算其值函数，对采样轨迹中的每一对状态</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动作，记录其后的奖赏值之和，作为该状态</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动作的一次累积奖赏，通过多次采样后，使用累积奖赏的平均作为状态</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动作值的估计，并</a:t>
                </a:r>
                <a:r>
                  <a:rPr lang="zh-CN" altLang="en-US" sz="1200" b="1" i="0" kern="1200" dirty="0" smtClean="0">
                    <a:solidFill>
                      <a:schemeClr val="tx1"/>
                    </a:solidFill>
                    <a:effectLst/>
                    <a:latin typeface="+mn-lt"/>
                    <a:ea typeface="+mn-ea"/>
                    <a:cs typeface="+mn-cs"/>
                  </a:rPr>
                  <a:t>引入</a:t>
                </a:r>
                <a:r>
                  <a:rPr lang="en-US" altLang="zh-CN" sz="1200" b="1" i="0" kern="1200" dirty="0" err="1" smtClean="0">
                    <a:solidFill>
                      <a:schemeClr val="tx1"/>
                    </a:solidFill>
                    <a:effectLst/>
                    <a:latin typeface="+mn-lt"/>
                    <a:ea typeface="+mn-ea"/>
                    <a:cs typeface="+mn-cs"/>
                  </a:rPr>
                  <a:t>ε</a:t>
                </a:r>
                <a:r>
                  <a:rPr lang="en-US" altLang="zh-CN" sz="1200" b="1" i="0" kern="1200" dirty="0" smtClean="0">
                    <a:solidFill>
                      <a:schemeClr val="tx1"/>
                    </a:solidFill>
                    <a:effectLst/>
                    <a:latin typeface="+mn-lt"/>
                    <a:ea typeface="+mn-ea"/>
                    <a:cs typeface="+mn-cs"/>
                  </a:rPr>
                  <a:t>-</a:t>
                </a:r>
                <a:r>
                  <a:rPr lang="zh-CN" altLang="en-US" sz="1200" b="1" i="0" kern="1200" dirty="0" smtClean="0">
                    <a:solidFill>
                      <a:schemeClr val="tx1"/>
                    </a:solidFill>
                    <a:effectLst/>
                    <a:latin typeface="+mn-lt"/>
                    <a:ea typeface="+mn-ea"/>
                    <a:cs typeface="+mn-cs"/>
                  </a:rPr>
                  <a:t>贪心策略保证采样的多样性</a:t>
                </a:r>
                <a:r>
                  <a:rPr lang="zh-CN" altLang="en-US" sz="1200" b="0" i="0" kern="1200" dirty="0" smtClean="0">
                    <a:solidFill>
                      <a:schemeClr val="tx1"/>
                    </a:solidFill>
                    <a:effectLst/>
                    <a:latin typeface="+mn-lt"/>
                    <a:ea typeface="+mn-ea"/>
                    <a:cs typeface="+mn-cs"/>
                  </a:rPr>
                  <a:t>。</a:t>
                </a:r>
                <a:endParaRPr kumimoji="1" lang="zh-CN" altLang="en-US" sz="1200" b="0" i="0" kern="1200" dirty="0" smtClean="0">
                  <a:solidFill>
                    <a:schemeClr val="tx1"/>
                  </a:solidFill>
                  <a:effectLst/>
                  <a:latin typeface="+mn-lt"/>
                  <a:ea typeface="+mn-ea"/>
                  <a:cs typeface="+mn-cs"/>
                </a:endParaRPr>
              </a:p>
              <a:p>
                <a:r>
                  <a:rPr kumimoji="1" lang="en-US" altLang="zh-CN" dirty="0" smtClean="0"/>
                  <a:t>1.</a:t>
                </a:r>
                <a:r>
                  <a:rPr kumimoji="1" lang="zh-CN" altLang="en-US" dirty="0" smtClean="0"/>
                  <a:t>随机策略</a:t>
                </a:r>
              </a:p>
              <a:p>
                <a:r>
                  <a:rPr kumimoji="1" lang="en-US" altLang="zh-CN" dirty="0" smtClean="0"/>
                  <a:t>5.</a:t>
                </a:r>
                <a:r>
                  <a:rPr kumimoji="1" lang="zh-CN" altLang="en-US" dirty="0" smtClean="0"/>
                  <a:t>状态</a:t>
                </a:r>
                <a:r>
                  <a:rPr kumimoji="1" lang="en-US" altLang="zh-CN" dirty="0" smtClean="0"/>
                  <a:t>-</a:t>
                </a:r>
                <a:r>
                  <a:rPr kumimoji="1" lang="zh-CN" altLang="en-US" dirty="0" smtClean="0"/>
                  <a:t>动作的</a:t>
                </a:r>
                <a:r>
                  <a:rPr kumimoji="1" lang="en-US" altLang="zh-CN" dirty="0" smtClean="0"/>
                  <a:t>T-t</a:t>
                </a:r>
                <a:r>
                  <a:rPr kumimoji="1" lang="zh-CN" altLang="en-US" dirty="0" smtClean="0"/>
                  <a:t>步积累奖赏</a:t>
                </a:r>
              </a:p>
              <a:p>
                <a:r>
                  <a:rPr kumimoji="1" lang="en-US" altLang="zh-CN" dirty="0" smtClean="0"/>
                  <a:t>6.</a:t>
                </a:r>
                <a:r>
                  <a:rPr kumimoji="1" lang="zh-CN" altLang="en-US" dirty="0" smtClean="0"/>
                  <a:t>更新状态</a:t>
                </a:r>
                <a:r>
                  <a:rPr kumimoji="1" lang="en-US" altLang="zh-CN" dirty="0" smtClean="0"/>
                  <a:t>-</a:t>
                </a:r>
                <a:r>
                  <a:rPr kumimoji="1" lang="zh-CN" altLang="en-US" dirty="0" smtClean="0"/>
                  <a:t>动作值</a:t>
                </a:r>
                <a:r>
                  <a:rPr kumimoji="1" lang="zh-CN" altLang="en-US" dirty="0" smtClean="0"/>
                  <a:t>函数</a:t>
                </a:r>
                <a:endParaRPr kumimoji="1" lang="zh-CN" altLang="en-US" dirty="0" smtClean="0"/>
              </a:p>
              <a:p>
                <a:r>
                  <a:rPr lang="zh-CN" altLang="en-US" sz="1200" b="0" i="0" kern="1200" dirty="0" smtClean="0">
                    <a:solidFill>
                      <a:schemeClr val="tx1"/>
                    </a:solidFill>
                    <a:effectLst/>
                    <a:latin typeface="+mn-lt"/>
                    <a:ea typeface="+mn-ea"/>
                    <a:cs typeface="+mn-cs"/>
                  </a:rPr>
                  <a:t>被评估和被改进的都是同一个策略，因此称为</a:t>
                </a:r>
                <a:r>
                  <a:rPr lang="zh-CN" altLang="en-US" sz="1200" b="1" i="0" kern="1200" dirty="0" smtClean="0">
                    <a:solidFill>
                      <a:schemeClr val="tx1"/>
                    </a:solidFill>
                    <a:effectLst/>
                    <a:latin typeface="+mn-lt"/>
                    <a:ea typeface="+mn-ea"/>
                    <a:cs typeface="+mn-cs"/>
                  </a:rPr>
                  <a:t>同策略蒙特卡罗强化学习算法</a:t>
                </a:r>
                <a:r>
                  <a:rPr lang="zh-CN" altLang="en-US" sz="1200" b="0" i="0" kern="1200" dirty="0" smtClean="0">
                    <a:solidFill>
                      <a:schemeClr val="tx1"/>
                    </a:solidFill>
                    <a:effectLst/>
                    <a:latin typeface="+mn-lt"/>
                    <a:ea typeface="+mn-ea"/>
                    <a:cs typeface="+mn-cs"/>
                  </a:rPr>
                  <a:t>。</a:t>
                </a:r>
              </a:p>
              <a:p>
                <a:r>
                  <a:rPr kumimoji="1" lang="zh-CN" altLang="en-US" dirty="0" smtClean="0"/>
                  <a:t>算法中奖赏均值采用增量式计算，每采样一条轨迹，就根据该轨迹设计的所有“状态</a:t>
                </a:r>
                <a:r>
                  <a:rPr kumimoji="1" lang="en-US" altLang="zh-CN" dirty="0" smtClean="0"/>
                  <a:t>-</a:t>
                </a:r>
                <a:r>
                  <a:rPr kumimoji="1" lang="zh-CN" altLang="en-US" dirty="0" smtClean="0"/>
                  <a:t>动作”对来对值函数进行更新</a:t>
                </a:r>
                <a:r>
                  <a:rPr kumimoji="1" lang="zh-CN" altLang="en-US" dirty="0" smtClean="0"/>
                  <a:t>。</a:t>
                </a:r>
              </a:p>
              <a:p>
                <a:r>
                  <a:rPr kumimoji="1" lang="zh-CN" altLang="en-US" dirty="0" smtClean="0"/>
                  <a:t>这个算法最终产生的事</a:t>
                </a:r>
                <a:r>
                  <a:rPr lang="zh-CN" altLang="en-US" i="0" smtClean="0">
                    <a:latin typeface="Cambria Math" charset="0"/>
                    <a:ea typeface="Cambria Math" charset="0"/>
                    <a:cs typeface="Cambria Math" charset="0"/>
                  </a:rPr>
                  <a:t>𝜖</a:t>
                </a:r>
                <a:r>
                  <a:rPr lang="en-US" altLang="zh-CN" dirty="0" smtClean="0">
                    <a:latin typeface="STSong" charset="-122"/>
                    <a:ea typeface="STSong" charset="-122"/>
                    <a:cs typeface="STSong" charset="-122"/>
                  </a:rPr>
                  <a:t>-</a:t>
                </a:r>
                <a:r>
                  <a:rPr lang="zh-CN" altLang="en-US" dirty="0" smtClean="0">
                    <a:latin typeface="STSong" charset="-122"/>
                    <a:ea typeface="STSong" charset="-122"/>
                    <a:cs typeface="STSong" charset="-122"/>
                  </a:rPr>
                  <a:t>贪心</a:t>
                </a:r>
                <a:r>
                  <a:rPr lang="zh-CN" altLang="en-US" dirty="0" smtClean="0">
                    <a:latin typeface="STSong" charset="-122"/>
                    <a:ea typeface="STSong" charset="-122"/>
                    <a:cs typeface="STSong" charset="-122"/>
                  </a:rPr>
                  <a:t>策略。然而引入</a:t>
                </a:r>
                <a:r>
                  <a:rPr lang="zh-CN" altLang="en-US" i="0" smtClean="0">
                    <a:latin typeface="Cambria Math" charset="0"/>
                    <a:ea typeface="Cambria Math" charset="0"/>
                    <a:cs typeface="Cambria Math" charset="0"/>
                  </a:rPr>
                  <a:t>𝜖</a:t>
                </a:r>
                <a:r>
                  <a:rPr lang="en-US" altLang="zh-CN" dirty="0" smtClean="0">
                    <a:latin typeface="STSong" charset="-122"/>
                    <a:ea typeface="STSong" charset="-122"/>
                    <a:cs typeface="STSong" charset="-122"/>
                  </a:rPr>
                  <a:t>-</a:t>
                </a:r>
                <a:r>
                  <a:rPr lang="zh-CN" altLang="en-US" dirty="0" smtClean="0">
                    <a:latin typeface="STSong" charset="-122"/>
                    <a:ea typeface="STSong" charset="-122"/>
                    <a:cs typeface="STSong" charset="-122"/>
                  </a:rPr>
                  <a:t>贪心</a:t>
                </a:r>
                <a:r>
                  <a:rPr lang="zh-CN" altLang="en-US" dirty="0" smtClean="0">
                    <a:latin typeface="STSong" charset="-122"/>
                    <a:ea typeface="STSong" charset="-122"/>
                    <a:cs typeface="STSong" charset="-122"/>
                  </a:rPr>
                  <a:t>是为了便于测量评估，而不是为了最终使用；实际上我们希望改进的是原始策略，而不是</a:t>
                </a:r>
                <a:r>
                  <a:rPr lang="zh-CN" altLang="en-US" i="0" smtClean="0">
                    <a:latin typeface="Cambria Math" charset="0"/>
                    <a:ea typeface="Cambria Math" charset="0"/>
                    <a:cs typeface="Cambria Math" charset="0"/>
                  </a:rPr>
                  <a:t>𝜖</a:t>
                </a:r>
                <a:r>
                  <a:rPr lang="en-US" altLang="zh-CN" dirty="0" smtClean="0">
                    <a:latin typeface="STSong" charset="-122"/>
                    <a:ea typeface="STSong" charset="-122"/>
                    <a:cs typeface="STSong" charset="-122"/>
                  </a:rPr>
                  <a:t>-</a:t>
                </a:r>
                <a:r>
                  <a:rPr lang="zh-CN" altLang="en-US" dirty="0" smtClean="0">
                    <a:latin typeface="STSong" charset="-122"/>
                    <a:ea typeface="STSong" charset="-122"/>
                    <a:cs typeface="STSong" charset="-122"/>
                  </a:rPr>
                  <a:t>贪心</a:t>
                </a:r>
                <a:r>
                  <a:rPr lang="zh-CN" altLang="en-US" dirty="0" smtClean="0">
                    <a:latin typeface="STSong" charset="-122"/>
                    <a:ea typeface="STSong" charset="-122"/>
                    <a:cs typeface="STSong" charset="-122"/>
                  </a:rPr>
                  <a:t>策略。</a:t>
                </a: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latin typeface="STSong" charset="-122"/>
                    <a:ea typeface="STSong" charset="-122"/>
                    <a:cs typeface="STSong" charset="-122"/>
                  </a:rPr>
                  <a:t>也就是说仅在策略评估时引入</a:t>
                </a:r>
                <a:r>
                  <a:rPr lang="zh-CN" altLang="en-US" i="0" smtClean="0">
                    <a:latin typeface="Cambria Math" charset="0"/>
                    <a:ea typeface="Cambria Math" charset="0"/>
                    <a:cs typeface="Cambria Math" charset="0"/>
                  </a:rPr>
                  <a:t>𝜖</a:t>
                </a:r>
                <a:r>
                  <a:rPr lang="en-US" altLang="zh-CN" dirty="0" smtClean="0">
                    <a:latin typeface="STSong" charset="-122"/>
                    <a:ea typeface="STSong" charset="-122"/>
                    <a:cs typeface="STSong" charset="-122"/>
                  </a:rPr>
                  <a:t>-</a:t>
                </a:r>
                <a:r>
                  <a:rPr lang="zh-CN" altLang="en-US" dirty="0" smtClean="0">
                    <a:latin typeface="STSong" charset="-122"/>
                    <a:ea typeface="STSong" charset="-122"/>
                    <a:cs typeface="STSong" charset="-122"/>
                  </a:rPr>
                  <a:t>贪心，而在策略改进时只改进原始策略。</a:t>
                </a:r>
              </a:p>
              <a:p>
                <a:endParaRPr kumimoji="1" lang="zh-CN" altLang="en-US" dirty="0"/>
              </a:p>
            </p:txBody>
          </p:sp>
        </mc:Fallback>
      </mc:AlternateContent>
      <p:sp>
        <p:nvSpPr>
          <p:cNvPr id="4" name="幻灯片编号占位符 3"/>
          <p:cNvSpPr>
            <a:spLocks noGrp="1"/>
          </p:cNvSpPr>
          <p:nvPr>
            <p:ph type="sldNum" sz="quarter" idx="10"/>
          </p:nvPr>
        </p:nvSpPr>
        <p:spPr/>
        <p:txBody>
          <a:bodyPr/>
          <a:lstStyle/>
          <a:p>
            <a:fld id="{7D7758EC-02A0-4B1C-AA15-EC2FDBFE5B21}" type="slidenum">
              <a:rPr lang="zh-CN" altLang="en-US" smtClean="0"/>
              <a:t>55</a:t>
            </a:fld>
            <a:endParaRPr lang="zh-CN" altLang="en-US"/>
          </a:p>
        </p:txBody>
      </p:sp>
    </p:spTree>
    <p:extLst>
      <p:ext uri="{BB962C8B-B14F-4D97-AF65-F5344CB8AC3E}">
        <p14:creationId xmlns:p14="http://schemas.microsoft.com/office/powerpoint/2010/main" val="25779578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幻灯片图像占位符 1">
            <a:extLst>
              <a:ext uri="{FF2B5EF4-FFF2-40B4-BE49-F238E27FC236}">
                <a16:creationId xmlns:a16="http://schemas.microsoft.com/office/drawing/2014/main" id="{19AEE742-5978-9440-AAC2-0A0CB9125015}"/>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315" name="备注占位符 2">
            <a:extLst>
              <a:ext uri="{FF2B5EF4-FFF2-40B4-BE49-F238E27FC236}">
                <a16:creationId xmlns:a16="http://schemas.microsoft.com/office/drawing/2014/main" id="{AD84D4D3-2835-F94D-8FD8-45623495F78E}"/>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zh-CN" altLang="en-US"/>
              <a:t>我们考虑一下如何种西瓜。种瓜有许多步骤，从一开始的选种，到定期浇水、施肥、除草、杀虫，经过一段时间才能收获西瓜，通常要等到收获后，我们才知道种出的瓜好不好，若将得到好瓜作为辛勤种瓜劳动的奖赏，则在种瓜过程中当我们执行某个操作（例如，施肥）时，并不能立即获得这个最终奖赏，甚至难以判断当前操作对最终奖赏的影响，仅能得到一个当前反馈（例如，瓜苗看起来更健壮了），我们需多次种瓜，在种瓜过程中不断摸索，然后才能总结出较好的种瓜策略，这个过程抽象出来，就是“强化学习”（</a:t>
            </a:r>
            <a:r>
              <a:rPr lang="en-US" altLang="zh-CN"/>
              <a:t>reinforcement learning</a:t>
            </a:r>
            <a:r>
              <a:rPr lang="zh-CN" altLang="en-US"/>
              <a:t>）。</a:t>
            </a:r>
            <a:endParaRPr kumimoji="1" lang="zh-CN" altLang="en-US"/>
          </a:p>
        </p:txBody>
      </p:sp>
      <p:sp>
        <p:nvSpPr>
          <p:cNvPr id="13316" name="幻灯片编号占位符 3">
            <a:extLst>
              <a:ext uri="{FF2B5EF4-FFF2-40B4-BE49-F238E27FC236}">
                <a16:creationId xmlns:a16="http://schemas.microsoft.com/office/drawing/2014/main" id="{8771F72E-D3B8-214C-AE83-642E8499DD6B}"/>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F51ED571-1162-F045-A6DE-4260B6B430D9}" type="slidenum">
              <a:rPr lang="zh-CN" altLang="en-US" smtClean="0"/>
              <a:pPr/>
              <a:t>5</a:t>
            </a:fld>
            <a:endParaRPr lang="zh-CN" altLang="en-US"/>
          </a:p>
        </p:txBody>
      </p:sp>
    </p:spTree>
    <p:extLst>
      <p:ext uri="{BB962C8B-B14F-4D97-AF65-F5344CB8AC3E}">
        <p14:creationId xmlns:p14="http://schemas.microsoft.com/office/powerpoint/2010/main" val="291010073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a:latin typeface="STSong" charset="-122"/>
                    <a:ea typeface="STSong" charset="-122"/>
                    <a:cs typeface="STSong" charset="-122"/>
                  </a:rPr>
                  <a:t>其中</a:t>
                </a:r>
                <a:r>
                  <a:rPr lang="en-US" altLang="zh-CN" dirty="0" err="1">
                    <a:latin typeface="STSong" charset="-122"/>
                    <a:ea typeface="STSong" charset="-122"/>
                    <a:cs typeface="STSong" charset="-122"/>
                  </a:rPr>
                  <a:t>Ri</a:t>
                </a:r>
                <a:r>
                  <a:rPr lang="zh-CN" altLang="en-US" dirty="0">
                    <a:latin typeface="STSong" charset="-122"/>
                    <a:ea typeface="STSong" charset="-122"/>
                    <a:cs typeface="STSong" charset="-122"/>
                  </a:rPr>
                  <a:t>表示第</a:t>
                </a:r>
                <a:r>
                  <a:rPr lang="en-US" altLang="zh-CN" dirty="0" err="1">
                    <a:latin typeface="STSong" charset="-122"/>
                    <a:ea typeface="STSong" charset="-122"/>
                    <a:cs typeface="STSong" charset="-122"/>
                  </a:rPr>
                  <a:t>i</a:t>
                </a:r>
                <a:r>
                  <a:rPr lang="zh-CN" altLang="en-US" dirty="0">
                    <a:latin typeface="STSong" charset="-122"/>
                    <a:ea typeface="STSong" charset="-122"/>
                    <a:cs typeface="STSong" charset="-122"/>
                  </a:rPr>
                  <a:t>条轨迹上自状态</a:t>
                </a:r>
                <a:r>
                  <a:rPr lang="en-US" altLang="zh-CN" dirty="0">
                    <a:latin typeface="STSong" charset="-122"/>
                    <a:ea typeface="STSong" charset="-122"/>
                    <a:cs typeface="STSong" charset="-122"/>
                  </a:rPr>
                  <a:t>x</a:t>
                </a:r>
                <a:r>
                  <a:rPr lang="zh-CN" altLang="en-US" dirty="0">
                    <a:latin typeface="STSong" charset="-122"/>
                    <a:ea typeface="STSong" charset="-122"/>
                    <a:cs typeface="STSong" charset="-122"/>
                  </a:rPr>
                  <a:t>至结束的积累奖赏，</a:t>
                </a: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a:latin typeface="STSong" charset="-122"/>
                    <a:ea typeface="STSong" charset="-122"/>
                    <a:cs typeface="STSong" charset="-122"/>
                  </a:rPr>
                  <a:t>虽然这里用到了环境的转移概率</a:t>
                </a:r>
                <a:r>
                  <a:rPr lang="en-US" altLang="zh-CN" dirty="0">
                    <a:latin typeface="STSong" charset="-122"/>
                    <a:ea typeface="STSong" charset="-122"/>
                    <a:cs typeface="STSong" charset="-122"/>
                  </a:rPr>
                  <a:t>Pxi-xi-1</a:t>
                </a:r>
                <a:r>
                  <a:rPr lang="zh-CN" altLang="en-US" dirty="0">
                    <a:latin typeface="STSong" charset="-122"/>
                    <a:ea typeface="STSong" charset="-122"/>
                    <a:cs typeface="STSong" charset="-122"/>
                  </a:rPr>
                  <a:t> 但实际上只需要两个策略概率的比值。</a:t>
                </a:r>
              </a:p>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a:latin typeface="STSong" charset="-122"/>
                  <a:ea typeface="STSong" charset="-122"/>
                  <a:cs typeface="STSong" charset="-122"/>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a:latin typeface="STSong" charset="-122"/>
                    <a:ea typeface="STSong" charset="-122"/>
                    <a:cs typeface="STSong" charset="-122"/>
                  </a:rPr>
                  <a:t>若</a:t>
                </a:r>
                <a14:m>
                  <m:oMath xmlns:m="http://schemas.openxmlformats.org/officeDocument/2006/math">
                    <m:r>
                      <a:rPr lang="zh-CN" altLang="en-US" i="1" smtClean="0">
                        <a:latin typeface="Cambria Math" charset="0"/>
                        <a:ea typeface="Cambria Math" charset="0"/>
                        <a:cs typeface="Cambria Math" charset="0"/>
                      </a:rPr>
                      <m:t>𝜋</m:t>
                    </m:r>
                  </m:oMath>
                </a14:m>
                <a:r>
                  <a:rPr lang="zh-CN" altLang="en-US" dirty="0">
                    <a:latin typeface="STSong" charset="-122"/>
                    <a:ea typeface="STSong" charset="-122"/>
                    <a:cs typeface="STSong" charset="-122"/>
                  </a:rPr>
                  <a:t>为确定性策略而</a:t>
                </a:r>
                <a14:m>
                  <m:oMath xmlns:m="http://schemas.openxmlformats.org/officeDocument/2006/math">
                    <m:r>
                      <a:rPr lang="zh-CN" altLang="en-US" i="1" smtClean="0">
                        <a:latin typeface="Cambria Math" charset="0"/>
                        <a:ea typeface="Cambria Math" charset="0"/>
                        <a:cs typeface="Cambria Math" charset="0"/>
                      </a:rPr>
                      <m:t>𝜋</m:t>
                    </m:r>
                  </m:oMath>
                </a14:m>
                <a:r>
                  <a:rPr lang="zh-CN" altLang="en-US" dirty="0">
                    <a:latin typeface="STSong" charset="-122"/>
                    <a:ea typeface="STSong" charset="-122"/>
                    <a:cs typeface="STSong" charset="-122"/>
                  </a:rPr>
                  <a:t>‘ 是</a:t>
                </a:r>
                <a14:m>
                  <m:oMath xmlns:m="http://schemas.openxmlformats.org/officeDocument/2006/math">
                    <m:r>
                      <a:rPr lang="zh-CN" altLang="en-US" i="1" smtClean="0">
                        <a:latin typeface="Cambria Math" charset="0"/>
                        <a:ea typeface="Cambria Math" charset="0"/>
                        <a:cs typeface="Cambria Math" charset="0"/>
                      </a:rPr>
                      <m:t>𝜋</m:t>
                    </m:r>
                  </m:oMath>
                </a14:m>
                <a:r>
                  <a:rPr lang="zh-CN" altLang="en-US" dirty="0">
                    <a:latin typeface="STSong" charset="-122"/>
                    <a:ea typeface="STSong" charset="-122"/>
                    <a:cs typeface="STSong" charset="-122"/>
                  </a:rPr>
                  <a:t>的</a:t>
                </a:r>
                <a14:m>
                  <m:oMath xmlns:m="http://schemas.openxmlformats.org/officeDocument/2006/math">
                    <m:r>
                      <a:rPr lang="zh-CN" altLang="en-US" i="1" smtClean="0">
                        <a:latin typeface="Cambria Math" charset="0"/>
                        <a:ea typeface="Cambria Math" charset="0"/>
                        <a:cs typeface="Cambria Math" charset="0"/>
                      </a:rPr>
                      <m:t>𝜖</m:t>
                    </m:r>
                  </m:oMath>
                </a14:m>
                <a:r>
                  <a:rPr lang="en-US" altLang="zh-CN" dirty="0">
                    <a:latin typeface="STSong" charset="-122"/>
                    <a:ea typeface="STSong" charset="-122"/>
                    <a:cs typeface="STSong" charset="-122"/>
                  </a:rPr>
                  <a:t>-</a:t>
                </a:r>
                <a:r>
                  <a:rPr lang="zh-CN" altLang="en-US" dirty="0">
                    <a:latin typeface="STSong" charset="-122"/>
                    <a:ea typeface="STSong" charset="-122"/>
                    <a:cs typeface="STSong" charset="-122"/>
                  </a:rPr>
                  <a:t>贪心策略，则</a:t>
                </a:r>
                <a14:m>
                  <m:oMath xmlns:m="http://schemas.openxmlformats.org/officeDocument/2006/math">
                    <m:r>
                      <a:rPr lang="zh-CN" altLang="en-US" i="1" smtClean="0">
                        <a:latin typeface="Cambria Math" charset="0"/>
                        <a:ea typeface="Cambria Math" charset="0"/>
                        <a:cs typeface="Cambria Math" charset="0"/>
                      </a:rPr>
                      <m:t>𝜋</m:t>
                    </m:r>
                  </m:oMath>
                </a14:m>
                <a:r>
                  <a:rPr lang="zh-CN" altLang="en-US" dirty="0">
                    <a:latin typeface="STSong" charset="-122"/>
                    <a:ea typeface="STSong" charset="-122"/>
                    <a:cs typeface="STSong" charset="-122"/>
                  </a:rPr>
                  <a:t>（</a:t>
                </a:r>
                <a:r>
                  <a:rPr lang="en-US" altLang="zh-CN" dirty="0">
                    <a:latin typeface="STSong" charset="-122"/>
                    <a:ea typeface="STSong" charset="-122"/>
                    <a:cs typeface="STSong" charset="-122"/>
                  </a:rPr>
                  <a:t>xi</a:t>
                </a:r>
                <a:r>
                  <a:rPr lang="zh-CN" altLang="en-US" dirty="0">
                    <a:latin typeface="STSong" charset="-122"/>
                    <a:ea typeface="STSong" charset="-122"/>
                    <a:cs typeface="STSong" charset="-122"/>
                  </a:rPr>
                  <a:t>，</a:t>
                </a:r>
                <a:r>
                  <a:rPr lang="en-US" altLang="zh-CN" dirty="0" err="1">
                    <a:latin typeface="STSong" charset="-122"/>
                    <a:ea typeface="STSong" charset="-122"/>
                    <a:cs typeface="STSong" charset="-122"/>
                  </a:rPr>
                  <a:t>ai</a:t>
                </a:r>
                <a:r>
                  <a:rPr lang="zh-CN" altLang="en-US" dirty="0">
                    <a:latin typeface="STSong" charset="-122"/>
                    <a:ea typeface="STSong" charset="-122"/>
                    <a:cs typeface="STSong" charset="-122"/>
                  </a:rPr>
                  <a:t>）对于</a:t>
                </a:r>
                <a:r>
                  <a:rPr lang="en-US" altLang="zh-CN" dirty="0" err="1">
                    <a:latin typeface="STSong" charset="-122"/>
                    <a:ea typeface="STSong" charset="-122"/>
                    <a:cs typeface="STSong" charset="-122"/>
                  </a:rPr>
                  <a:t>ai</a:t>
                </a:r>
                <a:r>
                  <a:rPr lang="en-US" altLang="zh-CN" dirty="0">
                    <a:latin typeface="STSong" charset="-122"/>
                    <a:ea typeface="STSong" charset="-122"/>
                    <a:cs typeface="STSong" charset="-122"/>
                  </a:rPr>
                  <a:t>=</a:t>
                </a:r>
                <a14:m>
                  <m:oMath xmlns:m="http://schemas.openxmlformats.org/officeDocument/2006/math">
                    <m:r>
                      <a:rPr lang="zh-CN" altLang="en-US" i="1" smtClean="0">
                        <a:latin typeface="Cambria Math" charset="0"/>
                        <a:ea typeface="Cambria Math" charset="0"/>
                        <a:cs typeface="Cambria Math" charset="0"/>
                      </a:rPr>
                      <m:t>𝜋</m:t>
                    </m:r>
                  </m:oMath>
                </a14:m>
                <a:r>
                  <a:rPr lang="zh-CN" altLang="en-US" dirty="0">
                    <a:latin typeface="STSong" charset="-122"/>
                    <a:ea typeface="STSong" charset="-122"/>
                    <a:cs typeface="STSong" charset="-122"/>
                  </a:rPr>
                  <a:t>（</a:t>
                </a:r>
                <a:r>
                  <a:rPr lang="en-US" altLang="zh-CN" dirty="0">
                    <a:latin typeface="STSong" charset="-122"/>
                    <a:ea typeface="STSong" charset="-122"/>
                    <a:cs typeface="STSong" charset="-122"/>
                  </a:rPr>
                  <a:t>xi</a:t>
                </a:r>
                <a:r>
                  <a:rPr lang="zh-CN" altLang="en-US" dirty="0">
                    <a:latin typeface="STSong" charset="-122"/>
                    <a:ea typeface="STSong" charset="-122"/>
                    <a:cs typeface="STSong" charset="-122"/>
                  </a:rPr>
                  <a:t>）始终为</a:t>
                </a:r>
                <a:r>
                  <a:rPr lang="en-US" altLang="zh-CN" dirty="0">
                    <a:latin typeface="STSong" charset="-122"/>
                    <a:ea typeface="STSong" charset="-122"/>
                    <a:cs typeface="STSong" charset="-122"/>
                  </a:rPr>
                  <a:t>1</a:t>
                </a:r>
                <a:r>
                  <a:rPr lang="zh-CN" altLang="en-US" dirty="0">
                    <a:latin typeface="STSong" charset="-122"/>
                    <a:ea typeface="STSong" charset="-122"/>
                    <a:cs typeface="STSong" charset="-122"/>
                  </a:rPr>
                  <a:t>，</a:t>
                </a:r>
                <a14:m>
                  <m:oMath xmlns:m="http://schemas.openxmlformats.org/officeDocument/2006/math">
                    <m:r>
                      <a:rPr lang="zh-CN" altLang="en-US" i="1" smtClean="0">
                        <a:latin typeface="Cambria Math" charset="0"/>
                        <a:ea typeface="Cambria Math" charset="0"/>
                        <a:cs typeface="Cambria Math" charset="0"/>
                      </a:rPr>
                      <m:t>𝜋</m:t>
                    </m:r>
                  </m:oMath>
                </a14:m>
                <a:r>
                  <a:rPr lang="zh-CN" altLang="en-US" dirty="0">
                    <a:latin typeface="STSong" charset="-122"/>
                    <a:ea typeface="STSong" charset="-122"/>
                    <a:cs typeface="STSong" charset="-122"/>
                  </a:rPr>
                  <a:t>’</a:t>
                </a:r>
                <a:r>
                  <a:rPr lang="en-US" altLang="zh-CN" dirty="0">
                    <a:latin typeface="STSong" charset="-122"/>
                    <a:ea typeface="STSong" charset="-122"/>
                    <a:cs typeface="STSong" charset="-122"/>
                  </a:rPr>
                  <a:t>(</a:t>
                </a:r>
                <a:r>
                  <a:rPr lang="en-US" altLang="zh-CN" dirty="0" err="1">
                    <a:latin typeface="STSong" charset="-122"/>
                    <a:ea typeface="STSong" charset="-122"/>
                    <a:cs typeface="STSong" charset="-122"/>
                  </a:rPr>
                  <a:t>xi,ai</a:t>
                </a:r>
                <a:r>
                  <a:rPr lang="en-US" altLang="zh-CN" dirty="0">
                    <a:latin typeface="STSong" charset="-122"/>
                    <a:ea typeface="STSong" charset="-122"/>
                    <a:cs typeface="STSong" charset="-122"/>
                  </a:rPr>
                  <a:t>)</a:t>
                </a:r>
                <a:r>
                  <a:rPr lang="zh-CN" altLang="en-US" dirty="0">
                    <a:latin typeface="STSong" charset="-122"/>
                    <a:ea typeface="STSong" charset="-122"/>
                    <a:cs typeface="STSong" charset="-122"/>
                  </a:rPr>
                  <a:t>为</a:t>
                </a:r>
                <a14:m>
                  <m:oMath xmlns:m="http://schemas.openxmlformats.org/officeDocument/2006/math">
                    <m:r>
                      <a:rPr lang="zh-CN" altLang="en-US" i="1" smtClean="0">
                        <a:latin typeface="Cambria Math" charset="0"/>
                        <a:ea typeface="Cambria Math" charset="0"/>
                        <a:cs typeface="Cambria Math" charset="0"/>
                      </a:rPr>
                      <m:t>𝜖</m:t>
                    </m:r>
                    <m:r>
                      <a:rPr lang="en-US" altLang="zh-CN" b="0" i="0" smtClean="0">
                        <a:latin typeface="Cambria Math" charset="0"/>
                        <a:ea typeface="Cambria Math" charset="0"/>
                        <a:cs typeface="Cambria Math" charset="0"/>
                      </a:rPr>
                      <m:t>/</m:t>
                    </m:r>
                  </m:oMath>
                </a14:m>
                <a:r>
                  <a:rPr lang="en-US" altLang="zh-CN" dirty="0">
                    <a:latin typeface="STSong" charset="-122"/>
                    <a:ea typeface="STSong" charset="-122"/>
                    <a:cs typeface="STSong" charset="-122"/>
                  </a:rPr>
                  <a:t>A</a:t>
                </a:r>
                <a:r>
                  <a:rPr lang="zh-CN" altLang="en-US" dirty="0">
                    <a:latin typeface="STSong" charset="-122"/>
                    <a:ea typeface="STSong" charset="-122"/>
                    <a:cs typeface="STSong" charset="-122"/>
                  </a:rPr>
                  <a:t> 或者是</a:t>
                </a:r>
                <a:r>
                  <a:rPr lang="en-US" altLang="zh-CN" dirty="0">
                    <a:latin typeface="STSong" charset="-122"/>
                    <a:ea typeface="STSong" charset="-122"/>
                    <a:cs typeface="STSong" charset="-122"/>
                  </a:rPr>
                  <a:t>1-</a:t>
                </a:r>
                <a14:m>
                  <m:oMath xmlns:m="http://schemas.openxmlformats.org/officeDocument/2006/math">
                    <m:r>
                      <a:rPr lang="zh-CN" altLang="en-US" i="1" smtClean="0">
                        <a:latin typeface="Cambria Math" charset="0"/>
                        <a:ea typeface="Cambria Math" charset="0"/>
                        <a:cs typeface="Cambria Math" charset="0"/>
                      </a:rPr>
                      <m:t>𝜖</m:t>
                    </m:r>
                    <m:r>
                      <a:rPr lang="en-US" altLang="zh-CN" b="0" i="0" smtClean="0">
                        <a:latin typeface="Cambria Math" charset="0"/>
                        <a:ea typeface="Cambria Math" charset="0"/>
                        <a:cs typeface="Cambria Math" charset="0"/>
                      </a:rPr>
                      <m:t>+</m:t>
                    </m:r>
                    <m:r>
                      <a:rPr lang="zh-CN" altLang="en-US" i="1" smtClean="0">
                        <a:latin typeface="Cambria Math" charset="0"/>
                        <a:ea typeface="Cambria Math" charset="0"/>
                        <a:cs typeface="Cambria Math" charset="0"/>
                      </a:rPr>
                      <m:t>𝜖</m:t>
                    </m:r>
                    <m:r>
                      <a:rPr lang="en-US" altLang="zh-CN" b="0" i="0" smtClean="0">
                        <a:latin typeface="Cambria Math" charset="0"/>
                        <a:ea typeface="Cambria Math" charset="0"/>
                        <a:cs typeface="Cambria Math" charset="0"/>
                      </a:rPr>
                      <m:t>/</m:t>
                    </m:r>
                  </m:oMath>
                </a14:m>
                <a:r>
                  <a:rPr lang="en-US" altLang="zh-CN" dirty="0">
                    <a:latin typeface="STSong" charset="-122"/>
                    <a:ea typeface="STSong" charset="-122"/>
                    <a:cs typeface="STSong" charset="-122"/>
                  </a:rPr>
                  <a:t>A,</a:t>
                </a:r>
                <a:r>
                  <a:rPr lang="zh-CN" altLang="en-US" dirty="0">
                    <a:latin typeface="STSong" charset="-122"/>
                    <a:ea typeface="STSong" charset="-122"/>
                    <a:cs typeface="STSong" charset="-122"/>
                  </a:rPr>
                  <a:t>这样就能对策略</a:t>
                </a:r>
                <a14:m>
                  <m:oMath xmlns:m="http://schemas.openxmlformats.org/officeDocument/2006/math">
                    <m:r>
                      <a:rPr lang="zh-CN" altLang="en-US" i="1" smtClean="0">
                        <a:latin typeface="Cambria Math" charset="0"/>
                        <a:ea typeface="Cambria Math" charset="0"/>
                        <a:cs typeface="Cambria Math" charset="0"/>
                      </a:rPr>
                      <m:t>𝜋</m:t>
                    </m:r>
                  </m:oMath>
                </a14:m>
                <a:r>
                  <a:rPr lang="zh-CN" altLang="en-US" dirty="0">
                    <a:latin typeface="STSong" charset="-122"/>
                    <a:ea typeface="STSong" charset="-122"/>
                    <a:cs typeface="STSong" charset="-122"/>
                  </a:rPr>
                  <a:t>进行评估了。</a:t>
                </a:r>
              </a:p>
            </p:txBody>
          </p:sp>
        </mc:Choice>
        <mc:Fallback xmlns="">
          <p:sp>
            <p:nvSpPr>
              <p:cNvPr id="3" name="备注占位符 2"/>
              <p:cNvSpPr>
                <a:spLocks noGrp="1"/>
              </p:cNvSpPr>
              <p:nvPr>
                <p:ph type="body" idx="1"/>
              </p:nvPr>
            </p:nvSpPr>
            <p:spPr/>
            <p:txBody>
              <a:bodyPr/>
              <a:lstStyle/>
              <a:p>
                <a:r>
                  <a:rPr kumimoji="1" lang="zh-CN" altLang="en-US" dirty="0" smtClean="0"/>
                  <a:t>这个算法最终产生的事</a:t>
                </a:r>
                <a:r>
                  <a:rPr lang="zh-CN" altLang="en-US" i="0" smtClean="0">
                    <a:latin typeface="Cambria Math" charset="0"/>
                    <a:ea typeface="Cambria Math" charset="0"/>
                    <a:cs typeface="Cambria Math" charset="0"/>
                  </a:rPr>
                  <a:t>𝜖</a:t>
                </a:r>
                <a:r>
                  <a:rPr lang="en-US" altLang="zh-CN" dirty="0" smtClean="0">
                    <a:latin typeface="STSong" charset="-122"/>
                    <a:ea typeface="STSong" charset="-122"/>
                    <a:cs typeface="STSong" charset="-122"/>
                  </a:rPr>
                  <a:t>-</a:t>
                </a:r>
                <a:r>
                  <a:rPr lang="zh-CN" altLang="en-US" dirty="0" smtClean="0">
                    <a:latin typeface="STSong" charset="-122"/>
                    <a:ea typeface="STSong" charset="-122"/>
                    <a:cs typeface="STSong" charset="-122"/>
                  </a:rPr>
                  <a:t>贪心策略。然而引入</a:t>
                </a:r>
                <a:r>
                  <a:rPr lang="zh-CN" altLang="en-US" i="0" smtClean="0">
                    <a:latin typeface="Cambria Math" charset="0"/>
                    <a:ea typeface="Cambria Math" charset="0"/>
                    <a:cs typeface="Cambria Math" charset="0"/>
                  </a:rPr>
                  <a:t>𝜖</a:t>
                </a:r>
                <a:r>
                  <a:rPr lang="en-US" altLang="zh-CN" dirty="0" smtClean="0">
                    <a:latin typeface="STSong" charset="-122"/>
                    <a:ea typeface="STSong" charset="-122"/>
                    <a:cs typeface="STSong" charset="-122"/>
                  </a:rPr>
                  <a:t>-</a:t>
                </a:r>
                <a:r>
                  <a:rPr lang="zh-CN" altLang="en-US" dirty="0" smtClean="0">
                    <a:latin typeface="STSong" charset="-122"/>
                    <a:ea typeface="STSong" charset="-122"/>
                    <a:cs typeface="STSong" charset="-122"/>
                  </a:rPr>
                  <a:t>贪心是为了便于测量评估，而不是为了最终使用；实际上我们希望改进的是原始策略，而不是</a:t>
                </a:r>
                <a:r>
                  <a:rPr lang="zh-CN" altLang="en-US" i="0" smtClean="0">
                    <a:latin typeface="Cambria Math" charset="0"/>
                    <a:ea typeface="Cambria Math" charset="0"/>
                    <a:cs typeface="Cambria Math" charset="0"/>
                  </a:rPr>
                  <a:t>𝜖</a:t>
                </a:r>
                <a:r>
                  <a:rPr lang="en-US" altLang="zh-CN" dirty="0" smtClean="0">
                    <a:latin typeface="STSong" charset="-122"/>
                    <a:ea typeface="STSong" charset="-122"/>
                    <a:cs typeface="STSong" charset="-122"/>
                  </a:rPr>
                  <a:t>-</a:t>
                </a:r>
                <a:r>
                  <a:rPr lang="zh-CN" altLang="en-US" dirty="0" smtClean="0">
                    <a:latin typeface="STSong" charset="-122"/>
                    <a:ea typeface="STSong" charset="-122"/>
                    <a:cs typeface="STSong" charset="-122"/>
                  </a:rPr>
                  <a:t>贪心策略。</a:t>
                </a: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latin typeface="STSong" charset="-122"/>
                    <a:ea typeface="STSong" charset="-122"/>
                    <a:cs typeface="STSong" charset="-122"/>
                  </a:rPr>
                  <a:t>也就是说仅在策略评估时引入</a:t>
                </a:r>
                <a:r>
                  <a:rPr lang="zh-CN" altLang="en-US" i="0" smtClean="0">
                    <a:latin typeface="Cambria Math" charset="0"/>
                    <a:ea typeface="Cambria Math" charset="0"/>
                    <a:cs typeface="Cambria Math" charset="0"/>
                  </a:rPr>
                  <a:t>𝜖</a:t>
                </a:r>
                <a:r>
                  <a:rPr lang="en-US" altLang="zh-CN" dirty="0" smtClean="0">
                    <a:latin typeface="STSong" charset="-122"/>
                    <a:ea typeface="STSong" charset="-122"/>
                    <a:cs typeface="STSong" charset="-122"/>
                  </a:rPr>
                  <a:t>-</a:t>
                </a:r>
                <a:r>
                  <a:rPr lang="zh-CN" altLang="en-US" dirty="0" smtClean="0">
                    <a:latin typeface="STSong" charset="-122"/>
                    <a:ea typeface="STSong" charset="-122"/>
                    <a:cs typeface="STSong" charset="-122"/>
                  </a:rPr>
                  <a:t>贪心，而在策略改进时只改进原始策略</a:t>
                </a:r>
                <a:r>
                  <a:rPr lang="zh-CN" altLang="en-US" dirty="0" smtClean="0">
                    <a:latin typeface="STSong" charset="-122"/>
                    <a:ea typeface="STSong" charset="-122"/>
                    <a:cs typeface="STSong" charset="-122"/>
                  </a:rPr>
                  <a:t>。</a:t>
                </a:r>
              </a:p>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smtClean="0">
                  <a:latin typeface="STSong" charset="-122"/>
                  <a:ea typeface="STSong" charset="-122"/>
                  <a:cs typeface="STSong" charset="-122"/>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smtClean="0">
                  <a:latin typeface="STSong" charset="-122"/>
                  <a:ea typeface="STSong" charset="-122"/>
                  <a:cs typeface="STSong" charset="-122"/>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latin typeface="STSong" charset="-122"/>
                    <a:ea typeface="STSong" charset="-122"/>
                    <a:cs typeface="STSong" charset="-122"/>
                  </a:rPr>
                  <a:t>其中</a:t>
                </a:r>
                <a:r>
                  <a:rPr lang="en-US" altLang="zh-CN" dirty="0" err="1" smtClean="0">
                    <a:latin typeface="STSong" charset="-122"/>
                    <a:ea typeface="STSong" charset="-122"/>
                    <a:cs typeface="STSong" charset="-122"/>
                  </a:rPr>
                  <a:t>Ri</a:t>
                </a:r>
                <a:r>
                  <a:rPr lang="zh-CN" altLang="en-US" dirty="0" smtClean="0">
                    <a:latin typeface="STSong" charset="-122"/>
                    <a:ea typeface="STSong" charset="-122"/>
                    <a:cs typeface="STSong" charset="-122"/>
                  </a:rPr>
                  <a:t>表示第</a:t>
                </a:r>
                <a:r>
                  <a:rPr lang="en-US" altLang="zh-CN" dirty="0" err="1" smtClean="0">
                    <a:latin typeface="STSong" charset="-122"/>
                    <a:ea typeface="STSong" charset="-122"/>
                    <a:cs typeface="STSong" charset="-122"/>
                  </a:rPr>
                  <a:t>i</a:t>
                </a:r>
                <a:r>
                  <a:rPr lang="zh-CN" altLang="en-US" dirty="0" smtClean="0">
                    <a:latin typeface="STSong" charset="-122"/>
                    <a:ea typeface="STSong" charset="-122"/>
                    <a:cs typeface="STSong" charset="-122"/>
                  </a:rPr>
                  <a:t>条轨迹上自状态</a:t>
                </a:r>
                <a:r>
                  <a:rPr lang="en-US" altLang="zh-CN" dirty="0" smtClean="0">
                    <a:latin typeface="STSong" charset="-122"/>
                    <a:ea typeface="STSong" charset="-122"/>
                    <a:cs typeface="STSong" charset="-122"/>
                  </a:rPr>
                  <a:t>x</a:t>
                </a:r>
                <a:r>
                  <a:rPr lang="zh-CN" altLang="en-US" dirty="0" smtClean="0">
                    <a:latin typeface="STSong" charset="-122"/>
                    <a:ea typeface="STSong" charset="-122"/>
                    <a:cs typeface="STSong" charset="-122"/>
                  </a:rPr>
                  <a:t>至结束的积累奖赏，</a:t>
                </a: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latin typeface="STSong" charset="-122"/>
                    <a:ea typeface="STSong" charset="-122"/>
                    <a:cs typeface="STSong" charset="-122"/>
                  </a:rPr>
                  <a:t>虽然这里用到了环境的转移概率</a:t>
                </a:r>
                <a:r>
                  <a:rPr lang="en-US" altLang="zh-CN" dirty="0" smtClean="0">
                    <a:latin typeface="STSong" charset="-122"/>
                    <a:ea typeface="STSong" charset="-122"/>
                    <a:cs typeface="STSong" charset="-122"/>
                  </a:rPr>
                  <a:t>Pxi-xi-1</a:t>
                </a:r>
                <a:r>
                  <a:rPr lang="zh-CN" altLang="en-US" dirty="0" smtClean="0">
                    <a:latin typeface="STSong" charset="-122"/>
                    <a:ea typeface="STSong" charset="-122"/>
                    <a:cs typeface="STSong" charset="-122"/>
                  </a:rPr>
                  <a:t> 但实际上只需要两个策略概率的比值。</a:t>
                </a:r>
              </a:p>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smtClean="0">
                  <a:latin typeface="STSong" charset="-122"/>
                  <a:ea typeface="STSong" charset="-122"/>
                  <a:cs typeface="STSong" charset="-122"/>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smtClean="0">
                  <a:latin typeface="STSong" charset="-122"/>
                  <a:ea typeface="STSong" charset="-122"/>
                  <a:cs typeface="STSong" charset="-122"/>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latin typeface="STSong" charset="-122"/>
                    <a:ea typeface="STSong" charset="-122"/>
                    <a:cs typeface="STSong" charset="-122"/>
                  </a:rPr>
                  <a:t>若</a:t>
                </a:r>
                <a:r>
                  <a:rPr lang="zh-CN" altLang="en-US" i="0" smtClean="0">
                    <a:latin typeface="Cambria Math" charset="0"/>
                    <a:ea typeface="Cambria Math" charset="0"/>
                    <a:cs typeface="Cambria Math" charset="0"/>
                  </a:rPr>
                  <a:t>𝜋</a:t>
                </a:r>
                <a:r>
                  <a:rPr lang="zh-CN" altLang="en-US" dirty="0" smtClean="0">
                    <a:latin typeface="STSong" charset="-122"/>
                    <a:ea typeface="STSong" charset="-122"/>
                    <a:cs typeface="STSong" charset="-122"/>
                  </a:rPr>
                  <a:t>为确定性策略而</a:t>
                </a:r>
                <a:r>
                  <a:rPr lang="zh-CN" altLang="en-US" i="0" smtClean="0">
                    <a:latin typeface="Cambria Math" charset="0"/>
                    <a:ea typeface="Cambria Math" charset="0"/>
                    <a:cs typeface="Cambria Math" charset="0"/>
                  </a:rPr>
                  <a:t>𝜋</a:t>
                </a:r>
                <a:r>
                  <a:rPr lang="zh-CN" altLang="en-US" dirty="0" smtClean="0">
                    <a:latin typeface="STSong" charset="-122"/>
                    <a:ea typeface="STSong" charset="-122"/>
                    <a:cs typeface="STSong" charset="-122"/>
                  </a:rPr>
                  <a:t>‘ </a:t>
                </a:r>
                <a:r>
                  <a:rPr lang="zh-CN" altLang="en-US" dirty="0" smtClean="0">
                    <a:latin typeface="STSong" charset="-122"/>
                    <a:ea typeface="STSong" charset="-122"/>
                    <a:cs typeface="STSong" charset="-122"/>
                  </a:rPr>
                  <a:t>是</a:t>
                </a:r>
                <a:r>
                  <a:rPr lang="zh-CN" altLang="en-US" i="0" smtClean="0">
                    <a:latin typeface="Cambria Math" charset="0"/>
                    <a:ea typeface="Cambria Math" charset="0"/>
                    <a:cs typeface="Cambria Math" charset="0"/>
                  </a:rPr>
                  <a:t>𝜋</a:t>
                </a:r>
                <a:r>
                  <a:rPr lang="zh-CN" altLang="en-US" dirty="0" smtClean="0">
                    <a:latin typeface="STSong" charset="-122"/>
                    <a:ea typeface="STSong" charset="-122"/>
                    <a:cs typeface="STSong" charset="-122"/>
                  </a:rPr>
                  <a:t>的</a:t>
                </a:r>
                <a:r>
                  <a:rPr lang="zh-CN" altLang="en-US" i="0" smtClean="0">
                    <a:latin typeface="Cambria Math" charset="0"/>
                    <a:ea typeface="Cambria Math" charset="0"/>
                    <a:cs typeface="Cambria Math" charset="0"/>
                  </a:rPr>
                  <a:t>𝜖</a:t>
                </a:r>
                <a:r>
                  <a:rPr lang="en-US" altLang="zh-CN" dirty="0">
                    <a:latin typeface="STSong" charset="-122"/>
                    <a:ea typeface="STSong" charset="-122"/>
                    <a:cs typeface="STSong" charset="-122"/>
                  </a:rPr>
                  <a:t>-</a:t>
                </a:r>
                <a:r>
                  <a:rPr lang="zh-CN" altLang="en-US" dirty="0" smtClean="0">
                    <a:latin typeface="STSong" charset="-122"/>
                    <a:ea typeface="STSong" charset="-122"/>
                    <a:cs typeface="STSong" charset="-122"/>
                  </a:rPr>
                  <a:t>贪心</a:t>
                </a:r>
                <a:r>
                  <a:rPr lang="zh-CN" altLang="en-US" dirty="0" smtClean="0">
                    <a:latin typeface="STSong" charset="-122"/>
                    <a:ea typeface="STSong" charset="-122"/>
                    <a:cs typeface="STSong" charset="-122"/>
                  </a:rPr>
                  <a:t>策略，则</a:t>
                </a:r>
                <a:r>
                  <a:rPr lang="zh-CN" altLang="en-US" i="0" smtClean="0">
                    <a:latin typeface="Cambria Math" charset="0"/>
                    <a:ea typeface="Cambria Math" charset="0"/>
                    <a:cs typeface="Cambria Math" charset="0"/>
                  </a:rPr>
                  <a:t>𝜋</a:t>
                </a:r>
                <a:r>
                  <a:rPr lang="zh-CN" altLang="en-US" dirty="0" smtClean="0">
                    <a:latin typeface="STSong" charset="-122"/>
                    <a:ea typeface="STSong" charset="-122"/>
                    <a:cs typeface="STSong" charset="-122"/>
                  </a:rPr>
                  <a:t>（</a:t>
                </a:r>
                <a:r>
                  <a:rPr lang="en-US" altLang="zh-CN" dirty="0" smtClean="0">
                    <a:latin typeface="STSong" charset="-122"/>
                    <a:ea typeface="STSong" charset="-122"/>
                    <a:cs typeface="STSong" charset="-122"/>
                  </a:rPr>
                  <a:t>xi</a:t>
                </a:r>
                <a:r>
                  <a:rPr lang="zh-CN" altLang="en-US" dirty="0" smtClean="0">
                    <a:latin typeface="STSong" charset="-122"/>
                    <a:ea typeface="STSong" charset="-122"/>
                    <a:cs typeface="STSong" charset="-122"/>
                  </a:rPr>
                  <a:t>，</a:t>
                </a:r>
                <a:r>
                  <a:rPr lang="en-US" altLang="zh-CN" dirty="0" err="1" smtClean="0">
                    <a:latin typeface="STSong" charset="-122"/>
                    <a:ea typeface="STSong" charset="-122"/>
                    <a:cs typeface="STSong" charset="-122"/>
                  </a:rPr>
                  <a:t>ai</a:t>
                </a:r>
                <a:r>
                  <a:rPr lang="zh-CN" altLang="en-US" dirty="0" smtClean="0">
                    <a:latin typeface="STSong" charset="-122"/>
                    <a:ea typeface="STSong" charset="-122"/>
                    <a:cs typeface="STSong" charset="-122"/>
                  </a:rPr>
                  <a:t>）</a:t>
                </a:r>
                <a:r>
                  <a:rPr lang="zh-CN" altLang="en-US" dirty="0" smtClean="0">
                    <a:latin typeface="STSong" charset="-122"/>
                    <a:ea typeface="STSong" charset="-122"/>
                    <a:cs typeface="STSong" charset="-122"/>
                  </a:rPr>
                  <a:t>对于</a:t>
                </a:r>
                <a:r>
                  <a:rPr lang="en-US" altLang="zh-CN" dirty="0" err="1" smtClean="0">
                    <a:latin typeface="STSong" charset="-122"/>
                    <a:ea typeface="STSong" charset="-122"/>
                    <a:cs typeface="STSong" charset="-122"/>
                  </a:rPr>
                  <a:t>ai</a:t>
                </a:r>
                <a:r>
                  <a:rPr lang="en-US" altLang="zh-CN" dirty="0" smtClean="0">
                    <a:latin typeface="STSong" charset="-122"/>
                    <a:ea typeface="STSong" charset="-122"/>
                    <a:cs typeface="STSong" charset="-122"/>
                  </a:rPr>
                  <a:t>=</a:t>
                </a:r>
                <a:r>
                  <a:rPr lang="zh-CN" altLang="en-US" i="0" smtClean="0">
                    <a:latin typeface="Cambria Math" charset="0"/>
                    <a:ea typeface="Cambria Math" charset="0"/>
                    <a:cs typeface="Cambria Math" charset="0"/>
                  </a:rPr>
                  <a:t>𝜋</a:t>
                </a:r>
                <a:r>
                  <a:rPr lang="zh-CN" altLang="en-US" dirty="0" smtClean="0">
                    <a:latin typeface="STSong" charset="-122"/>
                    <a:ea typeface="STSong" charset="-122"/>
                    <a:cs typeface="STSong" charset="-122"/>
                  </a:rPr>
                  <a:t>（</a:t>
                </a:r>
                <a:r>
                  <a:rPr lang="en-US" altLang="zh-CN" dirty="0" smtClean="0">
                    <a:latin typeface="STSong" charset="-122"/>
                    <a:ea typeface="STSong" charset="-122"/>
                    <a:cs typeface="STSong" charset="-122"/>
                  </a:rPr>
                  <a:t>xi</a:t>
                </a:r>
                <a:r>
                  <a:rPr lang="zh-CN" altLang="en-US" dirty="0" smtClean="0">
                    <a:latin typeface="STSong" charset="-122"/>
                    <a:ea typeface="STSong" charset="-122"/>
                    <a:cs typeface="STSong" charset="-122"/>
                  </a:rPr>
                  <a:t>）</a:t>
                </a:r>
                <a:r>
                  <a:rPr lang="zh-CN" altLang="en-US" dirty="0" smtClean="0">
                    <a:latin typeface="STSong" charset="-122"/>
                    <a:ea typeface="STSong" charset="-122"/>
                    <a:cs typeface="STSong" charset="-122"/>
                  </a:rPr>
                  <a:t>始终为</a:t>
                </a:r>
                <a:r>
                  <a:rPr lang="en-US" altLang="zh-CN" dirty="0" smtClean="0">
                    <a:latin typeface="STSong" charset="-122"/>
                    <a:ea typeface="STSong" charset="-122"/>
                    <a:cs typeface="STSong" charset="-122"/>
                  </a:rPr>
                  <a:t>1</a:t>
                </a:r>
                <a:r>
                  <a:rPr lang="zh-CN" altLang="en-US" dirty="0" smtClean="0">
                    <a:latin typeface="STSong" charset="-122"/>
                    <a:ea typeface="STSong" charset="-122"/>
                    <a:cs typeface="STSong" charset="-122"/>
                  </a:rPr>
                  <a:t>，</a:t>
                </a:r>
                <a:r>
                  <a:rPr lang="zh-CN" altLang="en-US" i="0" smtClean="0">
                    <a:latin typeface="Cambria Math" charset="0"/>
                    <a:ea typeface="Cambria Math" charset="0"/>
                    <a:cs typeface="Cambria Math" charset="0"/>
                  </a:rPr>
                  <a:t>𝜋</a:t>
                </a:r>
                <a:r>
                  <a:rPr lang="zh-CN" altLang="en-US" dirty="0" smtClean="0">
                    <a:latin typeface="STSong" charset="-122"/>
                    <a:ea typeface="STSong" charset="-122"/>
                    <a:cs typeface="STSong" charset="-122"/>
                  </a:rPr>
                  <a:t>’</a:t>
                </a:r>
                <a:r>
                  <a:rPr lang="en-US" altLang="zh-CN" dirty="0" smtClean="0">
                    <a:latin typeface="STSong" charset="-122"/>
                    <a:ea typeface="STSong" charset="-122"/>
                    <a:cs typeface="STSong" charset="-122"/>
                  </a:rPr>
                  <a:t>(</a:t>
                </a:r>
                <a:r>
                  <a:rPr lang="en-US" altLang="zh-CN" dirty="0" err="1" smtClean="0">
                    <a:latin typeface="STSong" charset="-122"/>
                    <a:ea typeface="STSong" charset="-122"/>
                    <a:cs typeface="STSong" charset="-122"/>
                  </a:rPr>
                  <a:t>xi,ai</a:t>
                </a:r>
                <a:r>
                  <a:rPr lang="en-US" altLang="zh-CN" dirty="0" smtClean="0">
                    <a:latin typeface="STSong" charset="-122"/>
                    <a:ea typeface="STSong" charset="-122"/>
                    <a:cs typeface="STSong" charset="-122"/>
                  </a:rPr>
                  <a:t>)</a:t>
                </a:r>
                <a:r>
                  <a:rPr lang="zh-CN" altLang="en-US" dirty="0" smtClean="0">
                    <a:latin typeface="STSong" charset="-122"/>
                    <a:ea typeface="STSong" charset="-122"/>
                    <a:cs typeface="STSong" charset="-122"/>
                  </a:rPr>
                  <a:t>为</a:t>
                </a:r>
                <a:r>
                  <a:rPr lang="zh-CN" altLang="en-US" i="0" smtClean="0">
                    <a:latin typeface="Cambria Math" charset="0"/>
                    <a:ea typeface="Cambria Math" charset="0"/>
                    <a:cs typeface="Cambria Math" charset="0"/>
                  </a:rPr>
                  <a:t>𝜖</a:t>
                </a:r>
                <a:r>
                  <a:rPr lang="en-US" altLang="zh-CN" b="0" i="0" smtClean="0">
                    <a:latin typeface="Cambria Math" charset="0"/>
                    <a:ea typeface="Cambria Math" charset="0"/>
                    <a:cs typeface="Cambria Math" charset="0"/>
                  </a:rPr>
                  <a:t>/</a:t>
                </a:r>
                <a:r>
                  <a:rPr lang="en-US" altLang="zh-CN" dirty="0" smtClean="0">
                    <a:latin typeface="STSong" charset="-122"/>
                    <a:ea typeface="STSong" charset="-122"/>
                    <a:cs typeface="STSong" charset="-122"/>
                  </a:rPr>
                  <a:t>A</a:t>
                </a:r>
                <a:r>
                  <a:rPr lang="zh-CN" altLang="en-US" dirty="0" smtClean="0">
                    <a:latin typeface="STSong" charset="-122"/>
                    <a:ea typeface="STSong" charset="-122"/>
                    <a:cs typeface="STSong" charset="-122"/>
                  </a:rPr>
                  <a:t> 或者是</a:t>
                </a:r>
                <a:r>
                  <a:rPr lang="en-US" altLang="zh-CN" dirty="0" smtClean="0">
                    <a:latin typeface="STSong" charset="-122"/>
                    <a:ea typeface="STSong" charset="-122"/>
                    <a:cs typeface="STSong" charset="-122"/>
                  </a:rPr>
                  <a:t>1-</a:t>
                </a:r>
                <a:r>
                  <a:rPr lang="zh-CN" altLang="en-US" i="0" smtClean="0">
                    <a:latin typeface="Cambria Math" charset="0"/>
                    <a:ea typeface="Cambria Math" charset="0"/>
                    <a:cs typeface="Cambria Math" charset="0"/>
                  </a:rPr>
                  <a:t>𝜖</a:t>
                </a:r>
                <a:r>
                  <a:rPr lang="en-US" altLang="zh-CN" dirty="0" smtClean="0">
                    <a:latin typeface="STSong" charset="-122"/>
                    <a:ea typeface="STSong" charset="-122"/>
                    <a:cs typeface="STSong" charset="-122"/>
                  </a:rPr>
                  <a:t>-</a:t>
                </a:r>
                <a:r>
                  <a:rPr lang="zh-CN" altLang="en-US" i="0" smtClean="0">
                    <a:latin typeface="Cambria Math" charset="0"/>
                    <a:ea typeface="Cambria Math" charset="0"/>
                    <a:cs typeface="Cambria Math" charset="0"/>
                  </a:rPr>
                  <a:t>𝜖</a:t>
                </a:r>
                <a:r>
                  <a:rPr lang="en-US" altLang="zh-CN" b="0" i="0" smtClean="0">
                    <a:latin typeface="Cambria Math" charset="0"/>
                    <a:ea typeface="Cambria Math" charset="0"/>
                    <a:cs typeface="Cambria Math" charset="0"/>
                  </a:rPr>
                  <a:t>/</a:t>
                </a:r>
                <a:r>
                  <a:rPr lang="en-US" altLang="zh-CN" dirty="0" smtClean="0">
                    <a:latin typeface="STSong" charset="-122"/>
                    <a:ea typeface="STSong" charset="-122"/>
                    <a:cs typeface="STSong" charset="-122"/>
                  </a:rPr>
                  <a:t>A,</a:t>
                </a:r>
                <a:r>
                  <a:rPr lang="zh-CN" altLang="en-US" dirty="0" smtClean="0">
                    <a:latin typeface="STSong" charset="-122"/>
                    <a:ea typeface="STSong" charset="-122"/>
                    <a:cs typeface="STSong" charset="-122"/>
                  </a:rPr>
                  <a:t>这样就能对策略</a:t>
                </a:r>
                <a:r>
                  <a:rPr lang="zh-CN" altLang="en-US" i="0" smtClean="0">
                    <a:latin typeface="Cambria Math" charset="0"/>
                    <a:ea typeface="Cambria Math" charset="0"/>
                    <a:cs typeface="Cambria Math" charset="0"/>
                  </a:rPr>
                  <a:t>𝜋</a:t>
                </a:r>
                <a:r>
                  <a:rPr lang="zh-CN" altLang="en-US" dirty="0" smtClean="0">
                    <a:latin typeface="STSong" charset="-122"/>
                    <a:ea typeface="STSong" charset="-122"/>
                    <a:cs typeface="STSong" charset="-122"/>
                  </a:rPr>
                  <a:t>进行评估了。</a:t>
                </a:r>
                <a:endParaRPr lang="zh-CN" altLang="en-US" dirty="0" smtClean="0">
                  <a:latin typeface="STSong" charset="-122"/>
                  <a:ea typeface="STSong" charset="-122"/>
                  <a:cs typeface="STSong" charset="-122"/>
                </a:endParaRPr>
              </a:p>
            </p:txBody>
          </p:sp>
        </mc:Fallback>
      </mc:AlternateContent>
      <p:sp>
        <p:nvSpPr>
          <p:cNvPr id="4" name="幻灯片编号占位符 3"/>
          <p:cNvSpPr>
            <a:spLocks noGrp="1"/>
          </p:cNvSpPr>
          <p:nvPr>
            <p:ph type="sldNum" sz="quarter" idx="10"/>
          </p:nvPr>
        </p:nvSpPr>
        <p:spPr/>
        <p:txBody>
          <a:bodyPr/>
          <a:lstStyle/>
          <a:p>
            <a:fld id="{7D7758EC-02A0-4B1C-AA15-EC2FDBFE5B21}" type="slidenum">
              <a:rPr lang="zh-CN" altLang="en-US" smtClean="0"/>
              <a:t>56</a:t>
            </a:fld>
            <a:endParaRPr lang="zh-CN" altLang="en-US"/>
          </a:p>
        </p:txBody>
      </p:sp>
    </p:spTree>
    <p:extLst>
      <p:ext uri="{BB962C8B-B14F-4D97-AF65-F5344CB8AC3E}">
        <p14:creationId xmlns:p14="http://schemas.microsoft.com/office/powerpoint/2010/main" val="115064680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引入</a:t>
            </a:r>
            <a:r>
              <a:rPr lang="en-US" altLang="zh-CN" sz="1200" b="0" i="0" kern="1200" dirty="0" err="1">
                <a:solidFill>
                  <a:schemeClr val="tx1"/>
                </a:solidFill>
                <a:effectLst/>
                <a:latin typeface="+mn-lt"/>
                <a:ea typeface="+mn-ea"/>
                <a:cs typeface="+mn-cs"/>
              </a:rPr>
              <a:t>ε</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贪心仅是为了便于采样评估，而在使用策略时并不需要</a:t>
            </a:r>
            <a:r>
              <a:rPr lang="en-US" altLang="zh-CN" sz="1200" b="0" i="0" kern="1200" dirty="0" err="1">
                <a:solidFill>
                  <a:schemeClr val="tx1"/>
                </a:solidFill>
                <a:effectLst/>
                <a:latin typeface="+mn-lt"/>
                <a:ea typeface="+mn-ea"/>
                <a:cs typeface="+mn-cs"/>
              </a:rPr>
              <a:t>ε</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贪心，那么就要引入异策略蒙特卡罗强化学习算法，该算法能仅在评估时使用</a:t>
            </a:r>
            <a:r>
              <a:rPr lang="en-US" altLang="zh-CN" sz="1200" b="0" i="0" kern="1200" dirty="0" err="1">
                <a:solidFill>
                  <a:schemeClr val="tx1"/>
                </a:solidFill>
                <a:effectLst/>
                <a:latin typeface="+mn-lt"/>
                <a:ea typeface="+mn-ea"/>
                <a:cs typeface="+mn-cs"/>
              </a:rPr>
              <a:t>ε</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贪心策略，而在改进时使用原始策略。</a:t>
            </a:r>
          </a:p>
          <a:p>
            <a:r>
              <a:rPr kumimoji="1" lang="en-US" altLang="zh-CN" b="0" dirty="0"/>
              <a:t>1.</a:t>
            </a:r>
            <a:r>
              <a:rPr kumimoji="1" lang="zh-CN" altLang="en-US" b="0" dirty="0"/>
              <a:t>随机策略</a:t>
            </a:r>
            <a:endParaRPr kumimoji="1" lang="zh-CN" altLang="en-US" sz="1200" b="0" i="0" kern="1200" dirty="0">
              <a:solidFill>
                <a:schemeClr val="tx1"/>
              </a:solidFill>
              <a:effectLst/>
              <a:latin typeface="+mn-lt"/>
              <a:ea typeface="+mn-ea"/>
              <a:cs typeface="+mn-cs"/>
            </a:endParaRPr>
          </a:p>
          <a:p>
            <a:r>
              <a:rPr kumimoji="1" lang="en-US" altLang="zh-CN" sz="1200" b="0" i="0" kern="1200" dirty="0">
                <a:solidFill>
                  <a:schemeClr val="tx1"/>
                </a:solidFill>
                <a:effectLst/>
                <a:latin typeface="+mn-lt"/>
                <a:ea typeface="+mn-ea"/>
                <a:cs typeface="+mn-cs"/>
              </a:rPr>
              <a:t>4.1</a:t>
            </a:r>
            <a:r>
              <a:rPr kumimoji="1" lang="zh-CN" altLang="en-US" sz="1200" b="0" i="0" kern="1200" dirty="0">
                <a:solidFill>
                  <a:schemeClr val="tx1"/>
                </a:solidFill>
                <a:effectLst/>
                <a:latin typeface="+mn-lt"/>
                <a:ea typeface="+mn-ea"/>
                <a:cs typeface="+mn-cs"/>
              </a:rPr>
              <a:t>选择当前最优动作的概率</a:t>
            </a:r>
          </a:p>
          <a:p>
            <a:r>
              <a:rPr kumimoji="1" lang="en-US" altLang="zh-CN" sz="1200" b="0" i="0" kern="1200" dirty="0">
                <a:solidFill>
                  <a:schemeClr val="tx1"/>
                </a:solidFill>
                <a:effectLst/>
                <a:latin typeface="+mn-lt"/>
                <a:ea typeface="+mn-ea"/>
                <a:cs typeface="+mn-cs"/>
              </a:rPr>
              <a:t>4.2</a:t>
            </a:r>
            <a:r>
              <a:rPr kumimoji="1" lang="zh-CN" altLang="en-US" sz="1200" b="0" i="0" kern="1200" dirty="0">
                <a:solidFill>
                  <a:schemeClr val="tx1"/>
                </a:solidFill>
                <a:effectLst/>
                <a:latin typeface="+mn-lt"/>
                <a:ea typeface="+mn-ea"/>
                <a:cs typeface="+mn-cs"/>
              </a:rPr>
              <a:t>选择随机动作的概率</a:t>
            </a:r>
          </a:p>
          <a:p>
            <a:r>
              <a:rPr kumimoji="1" lang="en-US" altLang="zh-CN" sz="1200" b="0" i="0" kern="1200" dirty="0">
                <a:solidFill>
                  <a:schemeClr val="tx1"/>
                </a:solidFill>
                <a:effectLst/>
                <a:latin typeface="+mn-lt"/>
                <a:ea typeface="+mn-ea"/>
                <a:cs typeface="+mn-cs"/>
              </a:rPr>
              <a:t>6.</a:t>
            </a:r>
            <a:r>
              <a:rPr kumimoji="1" lang="zh-CN" altLang="en-US" sz="1200" b="0" i="0" kern="1200" dirty="0">
                <a:solidFill>
                  <a:schemeClr val="tx1"/>
                </a:solidFill>
                <a:effectLst/>
                <a:latin typeface="+mn-lt"/>
                <a:ea typeface="+mn-ea"/>
                <a:cs typeface="+mn-cs"/>
              </a:rPr>
              <a:t>修正的累积函数</a:t>
            </a:r>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zh-CN" b="0" dirty="0"/>
              <a:t>7.</a:t>
            </a:r>
            <a:r>
              <a:rPr kumimoji="1" lang="zh-CN" altLang="en-US" b="0" dirty="0"/>
              <a:t>更新状态</a:t>
            </a:r>
            <a:r>
              <a:rPr kumimoji="1" lang="en-US" altLang="zh-CN" b="0" dirty="0"/>
              <a:t>-</a:t>
            </a:r>
            <a:r>
              <a:rPr kumimoji="1" lang="zh-CN" altLang="en-US" b="0" dirty="0"/>
              <a:t>动作值函数</a:t>
            </a:r>
            <a:endParaRPr kumimoji="1" lang="zh-CN" altLang="en-US" sz="1200" b="0" i="0" kern="1200" dirty="0">
              <a:solidFill>
                <a:schemeClr val="tx1"/>
              </a:solidFill>
              <a:effectLst/>
              <a:latin typeface="+mn-lt"/>
              <a:ea typeface="+mn-ea"/>
              <a:cs typeface="+mn-cs"/>
            </a:endParaRPr>
          </a:p>
          <a:p>
            <a:r>
              <a:rPr kumimoji="1" lang="en-US" altLang="zh-CN" sz="1200" b="0" i="0" kern="1200" dirty="0">
                <a:solidFill>
                  <a:schemeClr val="tx1"/>
                </a:solidFill>
                <a:effectLst/>
                <a:latin typeface="+mn-lt"/>
                <a:ea typeface="+mn-ea"/>
                <a:cs typeface="+mn-cs"/>
              </a:rPr>
              <a:t>10.</a:t>
            </a:r>
            <a:r>
              <a:rPr kumimoji="1" lang="zh-CN" altLang="en-US" sz="1200" b="0" i="0" kern="1200" dirty="0">
                <a:solidFill>
                  <a:schemeClr val="tx1"/>
                </a:solidFill>
                <a:effectLst/>
                <a:latin typeface="+mn-lt"/>
                <a:ea typeface="+mn-ea"/>
                <a:cs typeface="+mn-cs"/>
              </a:rPr>
              <a:t>根据估计的状态</a:t>
            </a:r>
            <a:r>
              <a:rPr kumimoji="1" lang="en-US" altLang="zh-CN" sz="1200" b="0" i="0" kern="1200" dirty="0">
                <a:solidFill>
                  <a:schemeClr val="tx1"/>
                </a:solidFill>
                <a:effectLst/>
                <a:latin typeface="+mn-lt"/>
                <a:ea typeface="+mn-ea"/>
                <a:cs typeface="+mn-cs"/>
              </a:rPr>
              <a:t>-</a:t>
            </a:r>
            <a:r>
              <a:rPr kumimoji="1" lang="zh-CN" altLang="en-US" sz="1200" b="0" i="0" kern="1200" dirty="0">
                <a:solidFill>
                  <a:schemeClr val="tx1"/>
                </a:solidFill>
                <a:effectLst/>
                <a:latin typeface="+mn-lt"/>
                <a:ea typeface="+mn-ea"/>
                <a:cs typeface="+mn-cs"/>
              </a:rPr>
              <a:t>动作值函数改变策略</a:t>
            </a:r>
            <a:endParaRPr kumimoji="1" lang="zh-CN" altLang="en-US" b="0" dirty="0"/>
          </a:p>
        </p:txBody>
      </p:sp>
      <p:sp>
        <p:nvSpPr>
          <p:cNvPr id="4" name="幻灯片编号占位符 3"/>
          <p:cNvSpPr>
            <a:spLocks noGrp="1"/>
          </p:cNvSpPr>
          <p:nvPr>
            <p:ph type="sldNum" sz="quarter" idx="10"/>
          </p:nvPr>
        </p:nvSpPr>
        <p:spPr/>
        <p:txBody>
          <a:bodyPr/>
          <a:lstStyle/>
          <a:p>
            <a:fld id="{7D7758EC-02A0-4B1C-AA15-EC2FDBFE5B21}" type="slidenum">
              <a:rPr lang="zh-CN" altLang="en-US" smtClean="0"/>
              <a:t>57</a:t>
            </a:fld>
            <a:endParaRPr lang="zh-CN" altLang="en-US"/>
          </a:p>
        </p:txBody>
      </p:sp>
    </p:spTree>
    <p:extLst>
      <p:ext uri="{BB962C8B-B14F-4D97-AF65-F5344CB8AC3E}">
        <p14:creationId xmlns:p14="http://schemas.microsoft.com/office/powerpoint/2010/main" val="313955797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蒙特卡罗强化学习算法通过考虑采样轨迹，克服了模型未知给策略估计造成的困难。此类算法需在完成一个采样轨迹后再更新策略的值估计，而前面介绍的基于动态规划的策略迭代和值迭代算法在每一次策略后就进行值函数更新。两者相比，蒙特卡罗强化学习算法的效率低得多，其主要问题是蒙特卡罗强化学习算法没有充分利用强化学习任务的</a:t>
            </a:r>
            <a:r>
              <a:rPr lang="en-US" altLang="zh-CN" sz="1200" b="0" i="0" kern="1200" dirty="0">
                <a:solidFill>
                  <a:schemeClr val="tx1"/>
                </a:solidFill>
                <a:effectLst/>
                <a:latin typeface="+mn-lt"/>
                <a:ea typeface="+mn-ea"/>
                <a:cs typeface="+mn-cs"/>
              </a:rPr>
              <a:t>MDP</a:t>
            </a:r>
            <a:r>
              <a:rPr lang="zh-CN" altLang="en-US" sz="1200" b="0" i="0" kern="1200" dirty="0">
                <a:solidFill>
                  <a:schemeClr val="tx1"/>
                </a:solidFill>
                <a:effectLst/>
                <a:latin typeface="+mn-lt"/>
                <a:ea typeface="+mn-ea"/>
                <a:cs typeface="+mn-cs"/>
              </a:rPr>
              <a:t>结构。</a:t>
            </a:r>
          </a:p>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sz="1200" b="0" i="0" kern="1200" dirty="0">
              <a:solidFill>
                <a:schemeClr val="tx1"/>
              </a:solidFill>
              <a:effectLst/>
              <a:latin typeface="+mn-lt"/>
              <a:ea typeface="+mn-ea"/>
              <a:cs typeface="+mn-cs"/>
            </a:endParaRPr>
          </a:p>
          <a:p>
            <a:endParaRPr kumimoji="1" lang="zh-CN" altLang="en-US" dirty="0"/>
          </a:p>
        </p:txBody>
      </p:sp>
      <p:sp>
        <p:nvSpPr>
          <p:cNvPr id="4" name="幻灯片编号占位符 3"/>
          <p:cNvSpPr>
            <a:spLocks noGrp="1"/>
          </p:cNvSpPr>
          <p:nvPr>
            <p:ph type="sldNum" sz="quarter" idx="10"/>
          </p:nvPr>
        </p:nvSpPr>
        <p:spPr/>
        <p:txBody>
          <a:bodyPr/>
          <a:lstStyle/>
          <a:p>
            <a:fld id="{7D7758EC-02A0-4B1C-AA15-EC2FDBFE5B21}" type="slidenum">
              <a:rPr lang="zh-CN" altLang="en-US" smtClean="0"/>
              <a:t>58</a:t>
            </a:fld>
            <a:endParaRPr lang="zh-CN" altLang="en-US"/>
          </a:p>
        </p:txBody>
      </p:sp>
    </p:spTree>
    <p:extLst>
      <p:ext uri="{BB962C8B-B14F-4D97-AF65-F5344CB8AC3E}">
        <p14:creationId xmlns:p14="http://schemas.microsoft.com/office/powerpoint/2010/main" val="140625994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蒙特卡罗强化学习算法的本质，是通过多次尝试后求取平均来作为期望累积奖赏的近似，但它在求平均时是“批处理式” 进行的，就是在一个完整的采样轨迹完成后再对所有的状态</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动作对进行更新，实际上这个更新过程能增量式进行。</a:t>
            </a:r>
          </a:p>
          <a:p>
            <a:r>
              <a:rPr lang="zh-CN" altLang="en-US" sz="1200" b="0" i="0" kern="1200" dirty="0">
                <a:solidFill>
                  <a:schemeClr val="tx1"/>
                </a:solidFill>
                <a:effectLst/>
                <a:latin typeface="+mn-lt"/>
                <a:ea typeface="+mn-ea"/>
                <a:cs typeface="+mn-cs"/>
              </a:rPr>
              <a:t>对于这个状态值函数：</a:t>
            </a:r>
          </a:p>
          <a:p>
            <a:r>
              <a:rPr lang="zh-CN" altLang="en-US" sz="1200" b="0" i="0" kern="1200" dirty="0">
                <a:solidFill>
                  <a:schemeClr val="tx1"/>
                </a:solidFill>
                <a:effectLst/>
                <a:latin typeface="+mn-lt"/>
                <a:ea typeface="+mn-ea"/>
                <a:cs typeface="+mn-cs"/>
              </a:rPr>
              <a:t>其中</a:t>
            </a:r>
            <a:r>
              <a:rPr lang="en-US" altLang="zh-CN" sz="1200" b="0" i="0" u="none" strike="noStrike" kern="1200" dirty="0" err="1">
                <a:solidFill>
                  <a:schemeClr val="tx1"/>
                </a:solidFill>
                <a:effectLst/>
                <a:latin typeface="+mn-lt"/>
                <a:ea typeface="+mn-ea"/>
                <a:cs typeface="+mn-cs"/>
              </a:rPr>
              <a:t>Rt</a:t>
            </a:r>
            <a:r>
              <a:rPr lang="zh-CN" altLang="en-US" sz="1200" b="0" i="0" kern="1200" dirty="0">
                <a:solidFill>
                  <a:schemeClr val="tx1"/>
                </a:solidFill>
                <a:effectLst/>
                <a:latin typeface="+mn-lt"/>
                <a:ea typeface="+mn-ea"/>
                <a:cs typeface="+mn-cs"/>
              </a:rPr>
              <a:t>是每个</a:t>
            </a:r>
            <a:r>
              <a:rPr lang="en-US" altLang="zh-CN" sz="1200" b="0" i="0" kern="1200" dirty="0">
                <a:solidFill>
                  <a:schemeClr val="tx1"/>
                </a:solidFill>
                <a:effectLst/>
                <a:latin typeface="+mn-lt"/>
                <a:ea typeface="+mn-ea"/>
                <a:cs typeface="+mn-cs"/>
              </a:rPr>
              <a:t>episode</a:t>
            </a:r>
            <a:r>
              <a:rPr lang="zh-CN" altLang="en-US" sz="1200" b="0" i="0" kern="1200" dirty="0">
                <a:solidFill>
                  <a:schemeClr val="tx1"/>
                </a:solidFill>
                <a:effectLst/>
                <a:latin typeface="+mn-lt"/>
                <a:ea typeface="+mn-ea"/>
                <a:cs typeface="+mn-cs"/>
              </a:rPr>
              <a:t>（</a:t>
            </a:r>
            <a:r>
              <a:rPr lang="zh-CN" altLang="en-US" dirty="0">
                <a:latin typeface="STSong" charset="-122"/>
                <a:ea typeface="STSong" charset="-122"/>
                <a:cs typeface="STSong" charset="-122"/>
              </a:rPr>
              <a:t>第</a:t>
            </a:r>
            <a:r>
              <a:rPr lang="en-US" altLang="zh-CN" dirty="0" err="1">
                <a:latin typeface="STSong" charset="-122"/>
                <a:ea typeface="STSong" charset="-122"/>
                <a:cs typeface="STSong" charset="-122"/>
              </a:rPr>
              <a:t>i</a:t>
            </a:r>
            <a:r>
              <a:rPr lang="zh-CN" altLang="en-US" dirty="0">
                <a:latin typeface="STSong" charset="-122"/>
                <a:ea typeface="STSong" charset="-122"/>
                <a:cs typeface="STSong" charset="-122"/>
              </a:rPr>
              <a:t>条轨迹上自状态</a:t>
            </a:r>
            <a:r>
              <a:rPr lang="en-US" altLang="zh-CN" dirty="0">
                <a:latin typeface="STSong" charset="-122"/>
                <a:ea typeface="STSong" charset="-122"/>
                <a:cs typeface="STSong" charset="-122"/>
              </a:rPr>
              <a:t>x</a:t>
            </a:r>
            <a:r>
              <a:rPr lang="zh-CN" altLang="en-US" dirty="0">
                <a:latin typeface="STSong" charset="-122"/>
                <a:ea typeface="STSong" charset="-122"/>
                <a:cs typeface="STSong" charset="-122"/>
              </a:rPr>
              <a:t>至结束的积累奖赏</a:t>
            </a:r>
            <a:r>
              <a:rPr lang="zh-CN" altLang="en-US" sz="1200" b="0" i="0" kern="1200" dirty="0">
                <a:solidFill>
                  <a:schemeClr val="tx1"/>
                </a:solidFill>
                <a:effectLst/>
                <a:latin typeface="+mn-lt"/>
                <a:ea typeface="+mn-ea"/>
                <a:cs typeface="+mn-cs"/>
              </a:rPr>
              <a:t>）结束后获得的实际累积回报，</a:t>
            </a:r>
            <a:r>
              <a:rPr lang="en-US" altLang="zh-CN" sz="1200" b="0" i="0" u="none" strike="noStrike" kern="1200" dirty="0">
                <a:solidFill>
                  <a:schemeClr val="tx1"/>
                </a:solidFill>
                <a:effectLst/>
                <a:latin typeface="+mn-lt"/>
                <a:ea typeface="+mn-ea"/>
                <a:cs typeface="+mn-cs"/>
              </a:rPr>
              <a:t>α</a:t>
            </a:r>
            <a:r>
              <a:rPr lang="zh-CN" altLang="en-US" sz="1200" b="0" i="0" kern="1200" dirty="0">
                <a:solidFill>
                  <a:schemeClr val="tx1"/>
                </a:solidFill>
                <a:effectLst/>
                <a:latin typeface="+mn-lt"/>
                <a:ea typeface="+mn-ea"/>
                <a:cs typeface="+mn-cs"/>
              </a:rPr>
              <a:t>是学习率，这个式子的直观的理解就是用实际累积回报</a:t>
            </a:r>
            <a:r>
              <a:rPr lang="en-US" altLang="zh-CN" sz="1200" b="0" i="0" u="none" strike="noStrike" kern="1200" dirty="0" err="1">
                <a:solidFill>
                  <a:schemeClr val="tx1"/>
                </a:solidFill>
                <a:effectLst/>
                <a:latin typeface="+mn-lt"/>
                <a:ea typeface="+mn-ea"/>
                <a:cs typeface="+mn-cs"/>
              </a:rPr>
              <a:t>Rt</a:t>
            </a:r>
            <a:r>
              <a:rPr lang="zh-CN" altLang="en-US" sz="1200" b="0" i="0" kern="1200" dirty="0">
                <a:solidFill>
                  <a:schemeClr val="tx1"/>
                </a:solidFill>
                <a:effectLst/>
                <a:latin typeface="+mn-lt"/>
                <a:ea typeface="+mn-ea"/>
                <a:cs typeface="+mn-cs"/>
              </a:rPr>
              <a:t>作为状态值函数</a:t>
            </a:r>
            <a:r>
              <a:rPr lang="en-US" altLang="zh-CN" sz="1200" b="0" i="0" u="none" strike="noStrike" kern="1200" dirty="0">
                <a:solidFill>
                  <a:schemeClr val="tx1"/>
                </a:solidFill>
                <a:effectLst/>
                <a:latin typeface="+mn-lt"/>
                <a:ea typeface="+mn-ea"/>
                <a:cs typeface="+mn-cs"/>
              </a:rPr>
              <a:t>V(</a:t>
            </a:r>
            <a:r>
              <a:rPr lang="en-US" altLang="zh-CN" sz="1200" b="0" i="0" u="none" strike="noStrike" kern="1200" dirty="0" err="1">
                <a:solidFill>
                  <a:schemeClr val="tx1"/>
                </a:solidFill>
                <a:effectLst/>
                <a:latin typeface="+mn-lt"/>
                <a:ea typeface="+mn-ea"/>
                <a:cs typeface="+mn-cs"/>
              </a:rPr>
              <a:t>st</a:t>
            </a:r>
            <a:r>
              <a:rPr lang="en-US" altLang="zh-CN" sz="1200" b="0" i="0" u="none" strike="noStrike"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的估计值。具体做法是对每个</a:t>
            </a:r>
            <a:r>
              <a:rPr lang="en-US" altLang="zh-CN" sz="1200" b="0" i="0" kern="1200" dirty="0">
                <a:solidFill>
                  <a:schemeClr val="tx1"/>
                </a:solidFill>
                <a:effectLst/>
                <a:latin typeface="+mn-lt"/>
                <a:ea typeface="+mn-ea"/>
                <a:cs typeface="+mn-cs"/>
              </a:rPr>
              <a:t>episode</a:t>
            </a:r>
            <a:r>
              <a:rPr lang="zh-CN" altLang="en-US" sz="1200" b="0" i="0" kern="1200" dirty="0">
                <a:solidFill>
                  <a:schemeClr val="tx1"/>
                </a:solidFill>
                <a:effectLst/>
                <a:latin typeface="+mn-lt"/>
                <a:ea typeface="+mn-ea"/>
                <a:cs typeface="+mn-cs"/>
              </a:rPr>
              <a:t>，考察实验中</a:t>
            </a:r>
            <a:r>
              <a:rPr lang="en-US" altLang="zh-CN" sz="1200" b="0" i="0" u="none" strike="noStrike" kern="1200" dirty="0" err="1">
                <a:solidFill>
                  <a:schemeClr val="tx1"/>
                </a:solidFill>
                <a:effectLst/>
                <a:latin typeface="+mn-lt"/>
                <a:ea typeface="+mn-ea"/>
                <a:cs typeface="+mn-cs"/>
              </a:rPr>
              <a:t>st</a:t>
            </a:r>
            <a:r>
              <a:rPr lang="zh-CN" altLang="en-US" sz="1200" b="0" i="0" kern="1200" dirty="0">
                <a:solidFill>
                  <a:schemeClr val="tx1"/>
                </a:solidFill>
                <a:effectLst/>
                <a:latin typeface="+mn-lt"/>
                <a:ea typeface="+mn-ea"/>
                <a:cs typeface="+mn-cs"/>
              </a:rPr>
              <a:t>的实际累积回报</a:t>
            </a:r>
            <a:r>
              <a:rPr lang="en-US" altLang="zh-CN" sz="1200" b="0" i="0" u="none" strike="noStrike" kern="1200" dirty="0" err="1">
                <a:solidFill>
                  <a:schemeClr val="tx1"/>
                </a:solidFill>
                <a:effectLst/>
                <a:latin typeface="+mn-lt"/>
                <a:ea typeface="+mn-ea"/>
                <a:cs typeface="+mn-cs"/>
              </a:rPr>
              <a:t>Rt</a:t>
            </a:r>
            <a:r>
              <a:rPr lang="zh-CN" altLang="en-US" sz="1200" b="0" i="0" kern="1200" dirty="0">
                <a:solidFill>
                  <a:schemeClr val="tx1"/>
                </a:solidFill>
                <a:effectLst/>
                <a:latin typeface="+mn-lt"/>
                <a:ea typeface="+mn-ea"/>
                <a:cs typeface="+mn-cs"/>
              </a:rPr>
              <a:t>和当前估计</a:t>
            </a:r>
            <a:r>
              <a:rPr lang="en-US" altLang="zh-CN" sz="1200" b="0" i="0" u="none" strike="noStrike" kern="1200" dirty="0">
                <a:solidFill>
                  <a:schemeClr val="tx1"/>
                </a:solidFill>
                <a:effectLst/>
                <a:latin typeface="+mn-lt"/>
                <a:ea typeface="+mn-ea"/>
                <a:cs typeface="+mn-cs"/>
              </a:rPr>
              <a:t>V(</a:t>
            </a:r>
            <a:r>
              <a:rPr lang="en-US" altLang="zh-CN" sz="1200" b="0" i="0" u="none" strike="noStrike" kern="1200" dirty="0" err="1">
                <a:solidFill>
                  <a:schemeClr val="tx1"/>
                </a:solidFill>
                <a:effectLst/>
                <a:latin typeface="+mn-lt"/>
                <a:ea typeface="+mn-ea"/>
                <a:cs typeface="+mn-cs"/>
              </a:rPr>
              <a:t>st</a:t>
            </a:r>
            <a:r>
              <a:rPr lang="en-US" altLang="zh-CN" sz="1200" b="0" i="0" u="none" strike="noStrike"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的偏差值，并用该偏差值乘以学习率来更新得到</a:t>
            </a:r>
            <a:r>
              <a:rPr lang="en-US" altLang="zh-CN" sz="1200" b="0" i="0" u="none" strike="noStrike" kern="1200" dirty="0">
                <a:solidFill>
                  <a:schemeClr val="tx1"/>
                </a:solidFill>
                <a:effectLst/>
                <a:latin typeface="+mn-lt"/>
                <a:ea typeface="+mn-ea"/>
                <a:cs typeface="+mn-cs"/>
              </a:rPr>
              <a:t>V(St)</a:t>
            </a:r>
            <a:r>
              <a:rPr lang="zh-CN" altLang="en-US" sz="1200" b="0" i="0" kern="1200" dirty="0">
                <a:solidFill>
                  <a:schemeClr val="tx1"/>
                </a:solidFill>
                <a:effectLst/>
                <a:latin typeface="+mn-lt"/>
                <a:ea typeface="+mn-ea"/>
                <a:cs typeface="+mn-cs"/>
              </a:rPr>
              <a:t>的新估值。 </a:t>
            </a:r>
          </a:p>
          <a:p>
            <a:r>
              <a:rPr lang="zh-CN" altLang="en-US" sz="1200" b="0" i="0" kern="1200" dirty="0">
                <a:solidFill>
                  <a:schemeClr val="tx1"/>
                </a:solidFill>
                <a:effectLst/>
                <a:latin typeface="+mn-lt"/>
                <a:ea typeface="+mn-ea"/>
                <a:cs typeface="+mn-cs"/>
              </a:rPr>
              <a:t>现在我们将公式修改如下，把</a:t>
            </a:r>
            <a:r>
              <a:rPr lang="en-US" altLang="zh-CN" sz="1200" b="0" i="0" u="none" strike="noStrike" kern="1200" dirty="0" err="1">
                <a:solidFill>
                  <a:schemeClr val="tx1"/>
                </a:solidFill>
                <a:effectLst/>
                <a:latin typeface="+mn-lt"/>
                <a:ea typeface="+mn-ea"/>
                <a:cs typeface="+mn-cs"/>
              </a:rPr>
              <a:t>Rt</a:t>
            </a:r>
            <a:r>
              <a:rPr lang="zh-CN" altLang="en-US" sz="1200" b="0" i="0" kern="1200" dirty="0">
                <a:solidFill>
                  <a:schemeClr val="tx1"/>
                </a:solidFill>
                <a:effectLst/>
                <a:latin typeface="+mn-lt"/>
                <a:ea typeface="+mn-ea"/>
                <a:cs typeface="+mn-cs"/>
              </a:rPr>
              <a:t>换成</a:t>
            </a:r>
            <a:r>
              <a:rPr lang="en-US" altLang="zh-CN" sz="1200" b="0" i="0" u="none" strike="noStrike" kern="1200" dirty="0">
                <a:solidFill>
                  <a:schemeClr val="tx1"/>
                </a:solidFill>
                <a:effectLst/>
                <a:latin typeface="+mn-lt"/>
                <a:ea typeface="+mn-ea"/>
                <a:cs typeface="+mn-cs"/>
              </a:rPr>
              <a:t>rt+1+γV(st+1)rt+1+γV(st+1)</a:t>
            </a:r>
            <a:r>
              <a:rPr lang="zh-CN" altLang="en-US" sz="1200" b="0" i="0" kern="1200" dirty="0">
                <a:solidFill>
                  <a:schemeClr val="tx1"/>
                </a:solidFill>
                <a:effectLst/>
                <a:latin typeface="+mn-lt"/>
                <a:ea typeface="+mn-ea"/>
                <a:cs typeface="+mn-cs"/>
              </a:rPr>
              <a:t>，就得到了</a:t>
            </a:r>
            <a:r>
              <a:rPr lang="en-US" altLang="zh-CN" sz="1200" b="0" i="0" kern="1200" dirty="0">
                <a:solidFill>
                  <a:schemeClr val="tx1"/>
                </a:solidFill>
                <a:effectLst/>
                <a:latin typeface="+mn-lt"/>
                <a:ea typeface="+mn-ea"/>
                <a:cs typeface="+mn-cs"/>
              </a:rPr>
              <a:t>TD</a:t>
            </a:r>
            <a:r>
              <a:rPr lang="zh-CN" altLang="en-US" sz="1200" b="0" i="0" kern="1200" dirty="0">
                <a:solidFill>
                  <a:schemeClr val="tx1"/>
                </a:solidFill>
                <a:effectLst/>
                <a:latin typeface="+mn-lt"/>
                <a:ea typeface="+mn-ea"/>
                <a:cs typeface="+mn-cs"/>
              </a:rPr>
              <a:t>的状态值函数更新公式：</a:t>
            </a:r>
          </a:p>
          <a:p>
            <a:endParaRPr lang="zh-CN" altLang="en-US"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为什么修改成这种形式呢，根据状态值函数的定义：其实就是根据状态值函数的形式，利用真实的立即回报</a:t>
            </a:r>
            <a:r>
              <a:rPr lang="en-US" altLang="zh-CN" sz="1200" b="0" i="0" u="none" strike="noStrike" kern="1200" dirty="0">
                <a:solidFill>
                  <a:schemeClr val="tx1"/>
                </a:solidFill>
                <a:effectLst/>
                <a:latin typeface="+mn-lt"/>
                <a:ea typeface="+mn-ea"/>
                <a:cs typeface="+mn-cs"/>
              </a:rPr>
              <a:t>rt+1</a:t>
            </a:r>
            <a:r>
              <a:rPr lang="zh-CN" altLang="en-US" sz="1200" b="0" i="0" u="none" strike="noStrike"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和下个状态的值函数</a:t>
            </a:r>
            <a:r>
              <a:rPr lang="en-US" altLang="zh-CN" sz="1200" b="0" i="0" u="none" strike="noStrike" kern="1200" dirty="0">
                <a:solidFill>
                  <a:schemeClr val="tx1"/>
                </a:solidFill>
                <a:effectLst/>
                <a:latin typeface="+mn-lt"/>
                <a:ea typeface="+mn-ea"/>
                <a:cs typeface="+mn-cs"/>
              </a:rPr>
              <a:t>V(st+1</a:t>
            </a:r>
            <a:r>
              <a:rPr lang="zh-CN" altLang="en-US" sz="1200" b="0" i="0" u="none" strike="noStrike"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来更新</a:t>
            </a:r>
            <a:r>
              <a:rPr lang="en-US" altLang="zh-CN" sz="1200" b="0" i="0" u="none" strike="noStrike" kern="1200" dirty="0">
                <a:solidFill>
                  <a:schemeClr val="tx1"/>
                </a:solidFill>
                <a:effectLst/>
                <a:latin typeface="+mn-lt"/>
                <a:ea typeface="+mn-ea"/>
                <a:cs typeface="+mn-cs"/>
              </a:rPr>
              <a:t>V(</a:t>
            </a:r>
            <a:r>
              <a:rPr lang="en-US" altLang="zh-CN" sz="1200" b="0" i="0" u="none" strike="noStrike" kern="1200" dirty="0" err="1">
                <a:solidFill>
                  <a:schemeClr val="tx1"/>
                </a:solidFill>
                <a:effectLst/>
                <a:latin typeface="+mn-lt"/>
                <a:ea typeface="+mn-ea"/>
                <a:cs typeface="+mn-cs"/>
              </a:rPr>
              <a:t>st</a:t>
            </a:r>
            <a:r>
              <a:rPr lang="en-US" altLang="zh-CN" sz="1200" b="0" i="0" u="none" strike="noStrike"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，这种方式就称为时间差分</a:t>
            </a:r>
            <a:r>
              <a:rPr lang="en-US" altLang="zh-CN" sz="1200" b="0" i="0" kern="1200" dirty="0">
                <a:solidFill>
                  <a:schemeClr val="tx1"/>
                </a:solidFill>
                <a:effectLst/>
                <a:latin typeface="+mn-lt"/>
                <a:ea typeface="+mn-ea"/>
                <a:cs typeface="+mn-cs"/>
              </a:rPr>
              <a:t>(temporal difference)</a:t>
            </a:r>
            <a:r>
              <a:rPr lang="zh-CN" altLang="en-US" sz="1200" b="0" i="0" kern="1200" dirty="0">
                <a:solidFill>
                  <a:schemeClr val="tx1"/>
                </a:solidFill>
                <a:effectLst/>
                <a:latin typeface="+mn-lt"/>
                <a:ea typeface="+mn-ea"/>
                <a:cs typeface="+mn-cs"/>
              </a:rPr>
              <a:t>。由于我们没有状态转移概率，所以要利用多次实验来得到期望状态值函数估值。类似</a:t>
            </a:r>
            <a:r>
              <a:rPr lang="en-US" altLang="zh-CN" sz="1200" b="0" i="0" kern="1200" dirty="0">
                <a:solidFill>
                  <a:schemeClr val="tx1"/>
                </a:solidFill>
                <a:effectLst/>
                <a:latin typeface="+mn-lt"/>
                <a:ea typeface="+mn-ea"/>
                <a:cs typeface="+mn-cs"/>
              </a:rPr>
              <a:t>MC</a:t>
            </a:r>
            <a:r>
              <a:rPr lang="zh-CN" altLang="en-US" sz="1200" b="0" i="0" kern="1200" dirty="0">
                <a:solidFill>
                  <a:schemeClr val="tx1"/>
                </a:solidFill>
                <a:effectLst/>
                <a:latin typeface="+mn-lt"/>
                <a:ea typeface="+mn-ea"/>
                <a:cs typeface="+mn-cs"/>
              </a:rPr>
              <a:t>方法，在足够多的实验后，状态值函数的估计是能够收敛于真实值的。</a:t>
            </a:r>
          </a:p>
        </p:txBody>
      </p:sp>
      <p:sp>
        <p:nvSpPr>
          <p:cNvPr id="4" name="幻灯片编号占位符 3"/>
          <p:cNvSpPr>
            <a:spLocks noGrp="1"/>
          </p:cNvSpPr>
          <p:nvPr>
            <p:ph type="sldNum" sz="quarter" idx="10"/>
          </p:nvPr>
        </p:nvSpPr>
        <p:spPr/>
        <p:txBody>
          <a:bodyPr/>
          <a:lstStyle/>
          <a:p>
            <a:fld id="{7D7758EC-02A0-4B1C-AA15-EC2FDBFE5B21}" type="slidenum">
              <a:rPr lang="zh-CN" altLang="en-US" smtClean="0"/>
              <a:t>59</a:t>
            </a:fld>
            <a:endParaRPr lang="zh-CN" altLang="en-US"/>
          </a:p>
        </p:txBody>
      </p:sp>
    </p:spTree>
    <p:extLst>
      <p:ext uri="{BB962C8B-B14F-4D97-AF65-F5344CB8AC3E}">
        <p14:creationId xmlns:p14="http://schemas.microsoft.com/office/powerpoint/2010/main" val="314436015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那么</a:t>
            </a:r>
            <a:r>
              <a:rPr lang="en-US" altLang="zh-CN" sz="1200" b="0" i="0" kern="1200" dirty="0">
                <a:solidFill>
                  <a:schemeClr val="tx1"/>
                </a:solidFill>
                <a:effectLst/>
                <a:latin typeface="+mn-lt"/>
                <a:ea typeface="+mn-ea"/>
                <a:cs typeface="+mn-cs"/>
              </a:rPr>
              <a:t>MC</a:t>
            </a:r>
            <a:r>
              <a:rPr lang="zh-CN" altLang="en-US" sz="1200" b="0" i="0" kern="1200" dirty="0">
                <a:solidFill>
                  <a:schemeClr val="tx1"/>
                </a:solidFill>
                <a:effectLst/>
                <a:latin typeface="+mn-lt"/>
                <a:ea typeface="+mn-ea"/>
                <a:cs typeface="+mn-cs"/>
              </a:rPr>
              <a:t>和</a:t>
            </a:r>
            <a:r>
              <a:rPr lang="en-US" altLang="zh-CN" sz="1200" b="0" i="0" kern="1200" dirty="0">
                <a:solidFill>
                  <a:schemeClr val="tx1"/>
                </a:solidFill>
                <a:effectLst/>
                <a:latin typeface="+mn-lt"/>
                <a:ea typeface="+mn-ea"/>
                <a:cs typeface="+mn-cs"/>
              </a:rPr>
              <a:t>TD(0)</a:t>
            </a:r>
            <a:r>
              <a:rPr lang="zh-CN" altLang="en-US" sz="1200" b="0" i="0" kern="1200" dirty="0">
                <a:solidFill>
                  <a:schemeClr val="tx1"/>
                </a:solidFill>
                <a:effectLst/>
                <a:latin typeface="+mn-lt"/>
                <a:ea typeface="+mn-ea"/>
                <a:cs typeface="+mn-cs"/>
              </a:rPr>
              <a:t>的更新公式的有何不同呢？我们举个例子</a:t>
            </a:r>
          </a:p>
          <a:p>
            <a:endParaRPr lang="zh-CN" altLang="en-US"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这是因为状态</a:t>
            </a:r>
            <a:r>
              <a:rPr lang="en-US" altLang="zh-CN" sz="1200" b="0" i="0" kern="1200" dirty="0">
                <a:solidFill>
                  <a:schemeClr val="tx1"/>
                </a:solidFill>
                <a:effectLst/>
                <a:latin typeface="+mn-lt"/>
                <a:ea typeface="+mn-ea"/>
                <a:cs typeface="+mn-cs"/>
              </a:rPr>
              <a:t>A</a:t>
            </a:r>
            <a:r>
              <a:rPr lang="zh-CN" altLang="en-US" sz="1200" b="0" i="0" kern="1200" dirty="0">
                <a:solidFill>
                  <a:schemeClr val="tx1"/>
                </a:solidFill>
                <a:effectLst/>
                <a:latin typeface="+mn-lt"/>
                <a:ea typeface="+mn-ea"/>
                <a:cs typeface="+mn-cs"/>
              </a:rPr>
              <a:t>只在</a:t>
            </a:r>
            <a:r>
              <a:rPr lang="en-US" altLang="zh-CN" sz="1200" b="0" i="0" kern="1200" dirty="0">
                <a:solidFill>
                  <a:schemeClr val="tx1"/>
                </a:solidFill>
                <a:effectLst/>
                <a:latin typeface="+mn-lt"/>
                <a:ea typeface="+mn-ea"/>
                <a:cs typeface="+mn-cs"/>
              </a:rPr>
              <a:t>episode 1</a:t>
            </a:r>
            <a:r>
              <a:rPr lang="zh-CN" altLang="en-US" sz="1200" b="0" i="0" kern="1200" dirty="0">
                <a:solidFill>
                  <a:schemeClr val="tx1"/>
                </a:solidFill>
                <a:effectLst/>
                <a:latin typeface="+mn-lt"/>
                <a:ea typeface="+mn-ea"/>
                <a:cs typeface="+mn-cs"/>
              </a:rPr>
              <a:t>出现了一次，且其累计回报为</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a:t>
            </a:r>
          </a:p>
          <a:p>
            <a:endParaRPr lang="zh-CN" altLang="en-US" sz="1200" b="0" i="0" kern="1200" dirty="0">
              <a:solidFill>
                <a:schemeClr val="tx1"/>
              </a:solidFill>
              <a:effectLst/>
              <a:latin typeface="+mn-lt"/>
              <a:ea typeface="+mn-ea"/>
              <a:cs typeface="+mn-cs"/>
            </a:endParaRPr>
          </a:p>
          <a:p>
            <a:endParaRPr lang="zh-CN" altLang="en-US" sz="1200" b="0" i="0" kern="1200" dirty="0">
              <a:solidFill>
                <a:schemeClr val="tx1"/>
              </a:solidFill>
              <a:effectLst/>
              <a:latin typeface="+mn-lt"/>
              <a:ea typeface="+mn-ea"/>
              <a:cs typeface="+mn-cs"/>
            </a:endParaRPr>
          </a:p>
        </p:txBody>
      </p:sp>
      <p:sp>
        <p:nvSpPr>
          <p:cNvPr id="4" name="幻灯片编号占位符 3"/>
          <p:cNvSpPr>
            <a:spLocks noGrp="1"/>
          </p:cNvSpPr>
          <p:nvPr>
            <p:ph type="sldNum" sz="quarter" idx="10"/>
          </p:nvPr>
        </p:nvSpPr>
        <p:spPr/>
        <p:txBody>
          <a:bodyPr/>
          <a:lstStyle/>
          <a:p>
            <a:fld id="{7D7758EC-02A0-4B1C-AA15-EC2FDBFE5B21}" type="slidenum">
              <a:rPr lang="zh-CN" altLang="en-US" smtClean="0"/>
              <a:t>60</a:t>
            </a:fld>
            <a:endParaRPr lang="zh-CN" altLang="en-US"/>
          </a:p>
        </p:txBody>
      </p:sp>
    </p:spTree>
    <p:extLst>
      <p:ext uri="{BB962C8B-B14F-4D97-AF65-F5344CB8AC3E}">
        <p14:creationId xmlns:p14="http://schemas.microsoft.com/office/powerpoint/2010/main" val="177597364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 首先，求出状态</a:t>
            </a:r>
            <a:r>
              <a:rPr lang="en-US" altLang="zh-CN" sz="1200" b="0" i="0" kern="1200" dirty="0">
                <a:solidFill>
                  <a:schemeClr val="tx1"/>
                </a:solidFill>
                <a:effectLst/>
                <a:latin typeface="+mn-lt"/>
                <a:ea typeface="+mn-ea"/>
                <a:cs typeface="+mn-cs"/>
              </a:rPr>
              <a:t>B</a:t>
            </a:r>
            <a:r>
              <a:rPr lang="zh-CN" altLang="en-US" sz="1200" b="0" i="0" kern="1200" dirty="0">
                <a:solidFill>
                  <a:schemeClr val="tx1"/>
                </a:solidFill>
                <a:effectLst/>
                <a:latin typeface="+mn-lt"/>
                <a:ea typeface="+mn-ea"/>
                <a:cs typeface="+mn-cs"/>
              </a:rPr>
              <a:t>的值函数，</a:t>
            </a:r>
            <a:r>
              <a:rPr lang="en-US" altLang="zh-CN" sz="1200" b="0" i="0" kern="1200" dirty="0">
                <a:solidFill>
                  <a:schemeClr val="tx1"/>
                </a:solidFill>
                <a:effectLst/>
                <a:latin typeface="+mn-lt"/>
                <a:ea typeface="+mn-ea"/>
                <a:cs typeface="+mn-cs"/>
              </a:rPr>
              <a:t>B</a:t>
            </a:r>
            <a:r>
              <a:rPr lang="zh-CN" altLang="en-US" sz="1200" b="0" i="0" kern="1200" dirty="0">
                <a:solidFill>
                  <a:schemeClr val="tx1"/>
                </a:solidFill>
                <a:effectLst/>
                <a:latin typeface="+mn-lt"/>
                <a:ea typeface="+mn-ea"/>
                <a:cs typeface="+mn-cs"/>
              </a:rPr>
              <a:t>作为终止状态，获得回报</a:t>
            </a:r>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的概率是</a:t>
            </a:r>
            <a:r>
              <a:rPr lang="en-US" altLang="zh-CN" sz="1200" b="0" i="0" kern="1200" dirty="0">
                <a:solidFill>
                  <a:schemeClr val="tx1"/>
                </a:solidFill>
                <a:effectLst/>
                <a:latin typeface="+mn-lt"/>
                <a:ea typeface="+mn-ea"/>
                <a:cs typeface="+mn-cs"/>
              </a:rPr>
              <a:t>75%</a:t>
            </a:r>
            <a:r>
              <a:rPr lang="zh-CN" altLang="en-US" sz="1200" b="0" i="0" kern="1200" dirty="0">
                <a:solidFill>
                  <a:schemeClr val="tx1"/>
                </a:solidFill>
                <a:effectLst/>
                <a:latin typeface="+mn-lt"/>
                <a:ea typeface="+mn-ea"/>
                <a:cs typeface="+mn-cs"/>
              </a:rPr>
              <a:t>，因此</a:t>
            </a:r>
            <a:r>
              <a:rPr lang="en-US" altLang="zh-CN" sz="1200" b="0" i="0" u="none" strike="noStrike" kern="1200" dirty="0">
                <a:solidFill>
                  <a:schemeClr val="tx1"/>
                </a:solidFill>
                <a:effectLst/>
                <a:latin typeface="+mn-lt"/>
                <a:ea typeface="+mn-ea"/>
                <a:cs typeface="+mn-cs"/>
              </a:rPr>
              <a:t>V(B)=0.75</a:t>
            </a:r>
            <a:r>
              <a:rPr lang="zh-CN" altLang="en-US" sz="1200" b="0" i="0" kern="1200" dirty="0">
                <a:solidFill>
                  <a:schemeClr val="tx1"/>
                </a:solidFill>
                <a:effectLst/>
                <a:latin typeface="+mn-lt"/>
                <a:ea typeface="+mn-ea"/>
                <a:cs typeface="+mn-cs"/>
              </a:rPr>
              <a:t>。接着从数据中我们可以得到状态</a:t>
            </a:r>
            <a:r>
              <a:rPr lang="en-US" altLang="zh-CN" sz="1200" b="0" i="0" kern="1200" dirty="0">
                <a:solidFill>
                  <a:schemeClr val="tx1"/>
                </a:solidFill>
                <a:effectLst/>
                <a:latin typeface="+mn-lt"/>
                <a:ea typeface="+mn-ea"/>
                <a:cs typeface="+mn-cs"/>
              </a:rPr>
              <a:t>A</a:t>
            </a:r>
            <a:r>
              <a:rPr lang="zh-CN" altLang="en-US" sz="1200" b="0" i="0" kern="1200" dirty="0">
                <a:solidFill>
                  <a:schemeClr val="tx1"/>
                </a:solidFill>
                <a:effectLst/>
                <a:latin typeface="+mn-lt"/>
                <a:ea typeface="+mn-ea"/>
                <a:cs typeface="+mn-cs"/>
              </a:rPr>
              <a:t>转移到状态</a:t>
            </a:r>
            <a:r>
              <a:rPr lang="en-US" altLang="zh-CN" sz="1200" b="0" i="0" kern="1200" dirty="0">
                <a:solidFill>
                  <a:schemeClr val="tx1"/>
                </a:solidFill>
                <a:effectLst/>
                <a:latin typeface="+mn-lt"/>
                <a:ea typeface="+mn-ea"/>
                <a:cs typeface="+mn-cs"/>
              </a:rPr>
              <a:t>B</a:t>
            </a:r>
            <a:r>
              <a:rPr lang="zh-CN" altLang="en-US" sz="1200" b="0" i="0" kern="1200" dirty="0">
                <a:solidFill>
                  <a:schemeClr val="tx1"/>
                </a:solidFill>
                <a:effectLst/>
                <a:latin typeface="+mn-lt"/>
                <a:ea typeface="+mn-ea"/>
                <a:cs typeface="+mn-cs"/>
              </a:rPr>
              <a:t>的概率是</a:t>
            </a:r>
            <a:r>
              <a:rPr lang="en-US" altLang="zh-CN" sz="1200" b="0" i="0" kern="1200" dirty="0">
                <a:solidFill>
                  <a:schemeClr val="tx1"/>
                </a:solidFill>
                <a:effectLst/>
                <a:latin typeface="+mn-lt"/>
                <a:ea typeface="+mn-ea"/>
                <a:cs typeface="+mn-cs"/>
              </a:rPr>
              <a:t>100%</a:t>
            </a:r>
            <a:r>
              <a:rPr lang="zh-CN" altLang="en-US" sz="1200" b="0" i="0" kern="1200" dirty="0">
                <a:solidFill>
                  <a:schemeClr val="tx1"/>
                </a:solidFill>
                <a:effectLst/>
                <a:latin typeface="+mn-lt"/>
                <a:ea typeface="+mn-ea"/>
                <a:cs typeface="+mn-cs"/>
              </a:rPr>
              <a:t>并且获得的回报为</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a:t>
            </a:r>
          </a:p>
          <a:p>
            <a:r>
              <a:rPr lang="zh-CN" altLang="mr-IN" sz="1200" b="0" i="0" kern="1200" dirty="0">
                <a:solidFill>
                  <a:schemeClr val="tx1"/>
                </a:solidFill>
                <a:effectLst/>
                <a:latin typeface="+mn-lt"/>
                <a:ea typeface="+mn-ea"/>
                <a:cs typeface="+mn-cs"/>
              </a:rPr>
              <a:t>根据</a:t>
            </a:r>
            <a:r>
              <a:rPr lang="en-US" altLang="zh-CN" sz="1200" b="0" i="0" kern="1200" dirty="0">
                <a:solidFill>
                  <a:schemeClr val="tx1"/>
                </a:solidFill>
                <a:effectLst/>
                <a:latin typeface="+mn-lt"/>
                <a:ea typeface="+mn-ea"/>
                <a:cs typeface="+mn-cs"/>
              </a:rPr>
              <a:t>TD</a:t>
            </a:r>
            <a:r>
              <a:rPr lang="zh-CN" altLang="en-US" sz="1200" b="0" i="0" kern="1200" dirty="0">
                <a:solidFill>
                  <a:schemeClr val="tx1"/>
                </a:solidFill>
                <a:effectLst/>
                <a:latin typeface="+mn-lt"/>
                <a:ea typeface="+mn-ea"/>
                <a:cs typeface="+mn-cs"/>
              </a:rPr>
              <a:t>的状态值函数更新公式</a:t>
            </a:r>
            <a:r>
              <a:rPr lang="zh-CN" altLang="mr-IN" sz="1200" b="0" i="0" kern="1200" dirty="0">
                <a:solidFill>
                  <a:schemeClr val="tx1"/>
                </a:solidFill>
                <a:effectLst/>
                <a:latin typeface="+mn-lt"/>
                <a:ea typeface="+mn-ea"/>
                <a:cs typeface="+mn-cs"/>
              </a:rPr>
              <a:t>可以得到</a:t>
            </a:r>
            <a:r>
              <a:rPr lang="zh-CN" altLang="en-US" sz="1200" b="0" i="0" kern="1200" dirty="0">
                <a:solidFill>
                  <a:schemeClr val="tx1"/>
                </a:solidFill>
                <a:effectLst/>
                <a:latin typeface="+mn-lt"/>
                <a:ea typeface="+mn-ea"/>
                <a:cs typeface="+mn-cs"/>
              </a:rPr>
              <a:t>状态</a:t>
            </a:r>
            <a:r>
              <a:rPr lang="en-US" altLang="zh-CN" sz="1200" b="0" i="0" kern="1200" dirty="0">
                <a:solidFill>
                  <a:schemeClr val="tx1"/>
                </a:solidFill>
                <a:effectLst/>
                <a:latin typeface="+mn-lt"/>
                <a:ea typeface="+mn-ea"/>
                <a:cs typeface="+mn-cs"/>
              </a:rPr>
              <a:t>A</a:t>
            </a:r>
            <a:r>
              <a:rPr lang="zh-CN" altLang="en-US" sz="1200" b="0" i="0" kern="1200" dirty="0">
                <a:solidFill>
                  <a:schemeClr val="tx1"/>
                </a:solidFill>
                <a:effectLst/>
                <a:latin typeface="+mn-lt"/>
                <a:ea typeface="+mn-ea"/>
                <a:cs typeface="+mn-cs"/>
              </a:rPr>
              <a:t>的更新函数，</a:t>
            </a:r>
            <a:r>
              <a:rPr lang="zh-CN" altLang="mr-IN" sz="1200" b="0" i="0" kern="1200" dirty="0">
                <a:solidFill>
                  <a:schemeClr val="tx1"/>
                </a:solidFill>
                <a:effectLst/>
                <a:latin typeface="+mn-lt"/>
                <a:ea typeface="+mn-ea"/>
                <a:cs typeface="+mn-cs"/>
              </a:rPr>
              <a:t>在只有</a:t>
            </a:r>
            <a:r>
              <a:rPr lang="mr-IN" altLang="zh-CN" sz="1200" b="0" i="0" u="none" strike="noStrike" kern="1200" dirty="0">
                <a:solidFill>
                  <a:schemeClr val="tx1"/>
                </a:solidFill>
                <a:effectLst/>
                <a:latin typeface="+mn-lt"/>
                <a:ea typeface="+mn-ea"/>
                <a:cs typeface="+mn-cs"/>
              </a:rPr>
              <a:t>V(</a:t>
            </a:r>
            <a:r>
              <a:rPr lang="mr-IN" altLang="zh-CN" sz="1200" b="0" i="0" u="none" strike="noStrike" kern="1200" dirty="0" err="1">
                <a:solidFill>
                  <a:schemeClr val="tx1"/>
                </a:solidFill>
                <a:effectLst/>
                <a:latin typeface="+mn-lt"/>
                <a:ea typeface="+mn-ea"/>
                <a:cs typeface="+mn-cs"/>
              </a:rPr>
              <a:t>A</a:t>
            </a:r>
            <a:r>
              <a:rPr lang="mr-IN" altLang="zh-CN" sz="1200" b="0" i="0" u="none" strike="noStrike" kern="1200" dirty="0">
                <a:solidFill>
                  <a:schemeClr val="tx1"/>
                </a:solidFill>
                <a:effectLst/>
                <a:latin typeface="+mn-lt"/>
                <a:ea typeface="+mn-ea"/>
                <a:cs typeface="+mn-cs"/>
              </a:rPr>
              <a:t>)=</a:t>
            </a:r>
            <a:r>
              <a:rPr lang="mr-IN" altLang="zh-CN" sz="1200" b="0" i="0" u="none" strike="noStrike" kern="1200" dirty="0" err="1">
                <a:solidFill>
                  <a:schemeClr val="tx1"/>
                </a:solidFill>
                <a:effectLst/>
                <a:latin typeface="+mn-lt"/>
                <a:ea typeface="+mn-ea"/>
                <a:cs typeface="+mn-cs"/>
              </a:rPr>
              <a:t>λV</a:t>
            </a:r>
            <a:r>
              <a:rPr lang="mr-IN" altLang="zh-CN" sz="1200" b="0" i="0" u="none" strike="noStrike" kern="1200" dirty="0">
                <a:solidFill>
                  <a:schemeClr val="tx1"/>
                </a:solidFill>
                <a:effectLst/>
                <a:latin typeface="+mn-lt"/>
                <a:ea typeface="+mn-ea"/>
                <a:cs typeface="+mn-cs"/>
              </a:rPr>
              <a:t>(</a:t>
            </a:r>
            <a:r>
              <a:rPr lang="mr-IN" altLang="zh-CN" sz="1200" b="0" i="0" u="none" strike="noStrike" kern="1200" dirty="0" err="1">
                <a:solidFill>
                  <a:schemeClr val="tx1"/>
                </a:solidFill>
                <a:effectLst/>
                <a:latin typeface="+mn-lt"/>
                <a:ea typeface="+mn-ea"/>
                <a:cs typeface="+mn-cs"/>
              </a:rPr>
              <a:t>B</a:t>
            </a:r>
            <a:r>
              <a:rPr lang="mr-IN" altLang="zh-CN" sz="1200" b="0" i="0" u="none" strike="noStrike" kern="1200" dirty="0">
                <a:solidFill>
                  <a:schemeClr val="tx1"/>
                </a:solidFill>
                <a:effectLst/>
                <a:latin typeface="+mn-lt"/>
                <a:ea typeface="+mn-ea"/>
                <a:cs typeface="+mn-cs"/>
              </a:rPr>
              <a:t>)=0.75</a:t>
            </a:r>
            <a:r>
              <a:rPr lang="zh-CN" altLang="mr-IN" sz="1200" b="0" i="0" kern="1200" dirty="0">
                <a:solidFill>
                  <a:schemeClr val="tx1"/>
                </a:solidFill>
                <a:effectLst/>
                <a:latin typeface="+mn-lt"/>
                <a:ea typeface="+mn-ea"/>
                <a:cs typeface="+mn-cs"/>
              </a:rPr>
              <a:t>的时候，</a:t>
            </a:r>
            <a:r>
              <a:rPr lang="en-US" altLang="zh-CN" sz="1200" b="0" i="0" kern="1200" dirty="0">
                <a:solidFill>
                  <a:schemeClr val="tx1"/>
                </a:solidFill>
                <a:effectLst/>
                <a:latin typeface="+mn-lt"/>
                <a:ea typeface="+mn-ea"/>
                <a:cs typeface="+mn-cs"/>
              </a:rPr>
              <a:t>TD</a:t>
            </a:r>
            <a:r>
              <a:rPr lang="zh-CN" altLang="en-US" sz="1200" b="0" i="0" kern="1200" dirty="0">
                <a:solidFill>
                  <a:schemeClr val="tx1"/>
                </a:solidFill>
                <a:effectLst/>
                <a:latin typeface="+mn-lt"/>
                <a:ea typeface="+mn-ea"/>
                <a:cs typeface="+mn-cs"/>
              </a:rPr>
              <a:t>的状态值函数</a:t>
            </a:r>
            <a:r>
              <a:rPr lang="zh-CN" altLang="mr-IN" sz="1200" b="0" i="0" kern="1200" dirty="0">
                <a:solidFill>
                  <a:schemeClr val="tx1"/>
                </a:solidFill>
                <a:effectLst/>
                <a:latin typeface="+mn-lt"/>
                <a:ea typeface="+mn-ea"/>
                <a:cs typeface="+mn-cs"/>
              </a:rPr>
              <a:t>收敛。</a:t>
            </a:r>
            <a:endParaRPr lang="zh-CN" altLang="en-US" sz="1200" b="0" i="0" kern="1200" dirty="0">
              <a:solidFill>
                <a:schemeClr val="tx1"/>
              </a:solidFill>
              <a:effectLst/>
              <a:latin typeface="+mn-lt"/>
              <a:ea typeface="+mn-ea"/>
              <a:cs typeface="+mn-cs"/>
            </a:endParaRPr>
          </a:p>
        </p:txBody>
      </p:sp>
      <p:sp>
        <p:nvSpPr>
          <p:cNvPr id="4" name="幻灯片编号占位符 3"/>
          <p:cNvSpPr>
            <a:spLocks noGrp="1"/>
          </p:cNvSpPr>
          <p:nvPr>
            <p:ph type="sldNum" sz="quarter" idx="10"/>
          </p:nvPr>
        </p:nvSpPr>
        <p:spPr/>
        <p:txBody>
          <a:bodyPr/>
          <a:lstStyle/>
          <a:p>
            <a:fld id="{7D7758EC-02A0-4B1C-AA15-EC2FDBFE5B21}" type="slidenum">
              <a:rPr lang="zh-CN" altLang="en-US" smtClean="0"/>
              <a:t>61</a:t>
            </a:fld>
            <a:endParaRPr lang="zh-CN" altLang="en-US"/>
          </a:p>
        </p:txBody>
      </p:sp>
    </p:spTree>
    <p:extLst>
      <p:ext uri="{BB962C8B-B14F-4D97-AF65-F5344CB8AC3E}">
        <p14:creationId xmlns:p14="http://schemas.microsoft.com/office/powerpoint/2010/main" val="102461349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可见</a:t>
            </a:r>
            <a:r>
              <a:rPr lang="en-US" altLang="zh-CN" sz="1200" b="0" i="0" kern="1200" dirty="0">
                <a:solidFill>
                  <a:schemeClr val="tx1"/>
                </a:solidFill>
                <a:effectLst/>
                <a:latin typeface="+mn-lt"/>
                <a:ea typeface="+mn-ea"/>
                <a:cs typeface="+mn-cs"/>
              </a:rPr>
              <a:t>TD</a:t>
            </a:r>
            <a:r>
              <a:rPr lang="zh-CN" altLang="en-US" sz="1200" b="0" i="0" kern="1200" dirty="0">
                <a:solidFill>
                  <a:schemeClr val="tx1"/>
                </a:solidFill>
                <a:effectLst/>
                <a:latin typeface="+mn-lt"/>
                <a:ea typeface="+mn-ea"/>
                <a:cs typeface="+mn-cs"/>
              </a:rPr>
              <a:t>的状态值函数更新公式由于能够利用其它状态的估计值，其得到的结果更加合理，并且由于不需要等到任务结束就能更新估值，也就不再局限于</a:t>
            </a:r>
            <a:r>
              <a:rPr lang="en-US" altLang="zh-CN" sz="1200" b="0" i="0" kern="1200" dirty="0">
                <a:solidFill>
                  <a:schemeClr val="tx1"/>
                </a:solidFill>
                <a:effectLst/>
                <a:latin typeface="+mn-lt"/>
                <a:ea typeface="+mn-ea"/>
                <a:cs typeface="+mn-cs"/>
              </a:rPr>
              <a:t>episode task</a:t>
            </a:r>
            <a:r>
              <a:rPr lang="zh-CN" altLang="en-US" sz="1200" b="0" i="0" kern="1200" dirty="0">
                <a:solidFill>
                  <a:schemeClr val="tx1"/>
                </a:solidFill>
                <a:effectLst/>
                <a:latin typeface="+mn-lt"/>
                <a:ea typeface="+mn-ea"/>
                <a:cs typeface="+mn-cs"/>
              </a:rPr>
              <a:t>了 。此外，实验表明</a:t>
            </a:r>
            <a:r>
              <a:rPr lang="en-US" altLang="zh-CN" sz="1200" b="0" i="0" kern="1200" dirty="0">
                <a:solidFill>
                  <a:schemeClr val="tx1"/>
                </a:solidFill>
                <a:effectLst/>
                <a:latin typeface="+mn-lt"/>
                <a:ea typeface="+mn-ea"/>
                <a:cs typeface="+mn-cs"/>
              </a:rPr>
              <a:t>TD</a:t>
            </a:r>
            <a:r>
              <a:rPr lang="zh-CN" altLang="en-US" sz="1200" b="0" i="0" kern="1200" dirty="0">
                <a:solidFill>
                  <a:schemeClr val="tx1"/>
                </a:solidFill>
                <a:effectLst/>
                <a:latin typeface="+mn-lt"/>
                <a:ea typeface="+mn-ea"/>
                <a:cs typeface="+mn-cs"/>
              </a:rPr>
              <a:t>从收敛速度上也显著优于</a:t>
            </a:r>
            <a:r>
              <a:rPr lang="en-US" altLang="zh-CN" sz="1200" b="0" i="0" kern="1200" dirty="0">
                <a:solidFill>
                  <a:schemeClr val="tx1"/>
                </a:solidFill>
                <a:effectLst/>
                <a:latin typeface="+mn-lt"/>
                <a:ea typeface="+mn-ea"/>
                <a:cs typeface="+mn-cs"/>
              </a:rPr>
              <a:t>MC</a:t>
            </a:r>
            <a:r>
              <a:rPr lang="zh-CN" altLang="en-US" sz="1200" b="0" i="0" kern="1200" dirty="0">
                <a:solidFill>
                  <a:schemeClr val="tx1"/>
                </a:solidFill>
                <a:effectLst/>
                <a:latin typeface="+mn-lt"/>
                <a:ea typeface="+mn-ea"/>
                <a:cs typeface="+mn-cs"/>
              </a:rPr>
              <a:t>方法。</a:t>
            </a:r>
          </a:p>
          <a:p>
            <a:r>
              <a:rPr lang="zh-CN" altLang="en-US" sz="1200" b="0" i="0" kern="1200" dirty="0">
                <a:solidFill>
                  <a:schemeClr val="tx1"/>
                </a:solidFill>
                <a:effectLst/>
                <a:latin typeface="+mn-lt"/>
                <a:ea typeface="+mn-ea"/>
                <a:cs typeface="+mn-cs"/>
              </a:rPr>
              <a:t>将</a:t>
            </a:r>
            <a:r>
              <a:rPr lang="en-US" altLang="zh-CN" sz="1200" b="0" i="0" kern="1200" dirty="0">
                <a:solidFill>
                  <a:schemeClr val="tx1"/>
                </a:solidFill>
                <a:effectLst/>
                <a:latin typeface="+mn-lt"/>
                <a:ea typeface="+mn-ea"/>
                <a:cs typeface="+mn-cs"/>
              </a:rPr>
              <a:t>TD</a:t>
            </a:r>
            <a:r>
              <a:rPr lang="zh-CN" altLang="en-US" sz="1200" b="0" i="0" kern="1200" dirty="0">
                <a:solidFill>
                  <a:schemeClr val="tx1"/>
                </a:solidFill>
                <a:effectLst/>
                <a:latin typeface="+mn-lt"/>
                <a:ea typeface="+mn-ea"/>
                <a:cs typeface="+mn-cs"/>
              </a:rPr>
              <a:t>的状态值函数更新公式作为状态值函数的估计公式后，前面介绍的策略估计算法就变成了如下形式，这个算法称为</a:t>
            </a:r>
            <a:r>
              <a:rPr lang="en-US" altLang="zh-CN" sz="1200" b="0" i="0" kern="1200" dirty="0">
                <a:solidFill>
                  <a:schemeClr val="tx1"/>
                </a:solidFill>
                <a:effectLst/>
                <a:latin typeface="+mn-lt"/>
                <a:ea typeface="+mn-ea"/>
                <a:cs typeface="+mn-cs"/>
              </a:rPr>
              <a:t>TD prediction:</a:t>
            </a:r>
          </a:p>
          <a:p>
            <a:endParaRPr lang="zh-CN" altLang="en-US" sz="1200" b="0" i="0" kern="1200" dirty="0">
              <a:solidFill>
                <a:schemeClr val="tx1"/>
              </a:solidFill>
              <a:effectLst/>
              <a:latin typeface="+mn-lt"/>
              <a:ea typeface="+mn-ea"/>
              <a:cs typeface="+mn-cs"/>
            </a:endParaRPr>
          </a:p>
        </p:txBody>
      </p:sp>
      <p:sp>
        <p:nvSpPr>
          <p:cNvPr id="4" name="幻灯片编号占位符 3"/>
          <p:cNvSpPr>
            <a:spLocks noGrp="1"/>
          </p:cNvSpPr>
          <p:nvPr>
            <p:ph type="sldNum" sz="quarter" idx="10"/>
          </p:nvPr>
        </p:nvSpPr>
        <p:spPr/>
        <p:txBody>
          <a:bodyPr/>
          <a:lstStyle/>
          <a:p>
            <a:fld id="{7D7758EC-02A0-4B1C-AA15-EC2FDBFE5B21}" type="slidenum">
              <a:rPr lang="zh-CN" altLang="en-US" smtClean="0"/>
              <a:t>62</a:t>
            </a:fld>
            <a:endParaRPr lang="zh-CN" altLang="en-US"/>
          </a:p>
        </p:txBody>
      </p:sp>
    </p:spTree>
    <p:extLst>
      <p:ext uri="{BB962C8B-B14F-4D97-AF65-F5344CB8AC3E}">
        <p14:creationId xmlns:p14="http://schemas.microsoft.com/office/powerpoint/2010/main" val="27571859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6000" b="0" i="0" kern="1200" baseline="0" dirty="0">
                <a:solidFill>
                  <a:schemeClr val="tx1"/>
                </a:solidFill>
                <a:effectLst/>
                <a:latin typeface="+mn-lt"/>
                <a:ea typeface="+mn-ea"/>
                <a:cs typeface="+mn-cs"/>
              </a:rPr>
              <a:t>现在我们利用</a:t>
            </a:r>
            <a:r>
              <a:rPr lang="en-US" altLang="zh-CN" sz="6000" b="0" i="0" kern="1200" baseline="0" dirty="0">
                <a:solidFill>
                  <a:schemeClr val="tx1"/>
                </a:solidFill>
                <a:effectLst/>
                <a:latin typeface="+mn-lt"/>
                <a:ea typeface="+mn-ea"/>
                <a:cs typeface="+mn-cs"/>
              </a:rPr>
              <a:t>TD prediction</a:t>
            </a:r>
            <a:r>
              <a:rPr lang="zh-CN" altLang="en-US" sz="6000" b="0" i="0" kern="1200" baseline="0" dirty="0">
                <a:solidFill>
                  <a:schemeClr val="tx1"/>
                </a:solidFill>
                <a:effectLst/>
                <a:latin typeface="+mn-lt"/>
                <a:ea typeface="+mn-ea"/>
                <a:cs typeface="+mn-cs"/>
              </a:rPr>
              <a:t>组成新的强化学习算法，用到决策</a:t>
            </a:r>
            <a:r>
              <a:rPr lang="en-US" altLang="zh-CN" sz="6000" b="0" i="0" kern="1200" baseline="0" dirty="0">
                <a:solidFill>
                  <a:schemeClr val="tx1"/>
                </a:solidFill>
                <a:effectLst/>
                <a:latin typeface="+mn-lt"/>
                <a:ea typeface="+mn-ea"/>
                <a:cs typeface="+mn-cs"/>
              </a:rPr>
              <a:t>/</a:t>
            </a:r>
            <a:r>
              <a:rPr lang="zh-CN" altLang="en-US" sz="6000" b="0" i="0" kern="1200" baseline="0" dirty="0">
                <a:solidFill>
                  <a:schemeClr val="tx1"/>
                </a:solidFill>
                <a:effectLst/>
                <a:latin typeface="+mn-lt"/>
                <a:ea typeface="+mn-ea"/>
                <a:cs typeface="+mn-cs"/>
              </a:rPr>
              <a:t>控制问题中。在这里，强化学习算法可以分为在策略</a:t>
            </a:r>
            <a:r>
              <a:rPr lang="en-US" altLang="zh-CN" sz="6000" b="0" i="0" kern="1200" baseline="0" dirty="0">
                <a:solidFill>
                  <a:schemeClr val="tx1"/>
                </a:solidFill>
                <a:effectLst/>
                <a:latin typeface="+mn-lt"/>
                <a:ea typeface="+mn-ea"/>
                <a:cs typeface="+mn-cs"/>
              </a:rPr>
              <a:t>(on-policy)</a:t>
            </a:r>
            <a:r>
              <a:rPr lang="zh-CN" altLang="en-US" sz="6000" b="0" i="0" kern="1200" baseline="0" dirty="0">
                <a:solidFill>
                  <a:schemeClr val="tx1"/>
                </a:solidFill>
                <a:effectLst/>
                <a:latin typeface="+mn-lt"/>
                <a:ea typeface="+mn-ea"/>
                <a:cs typeface="+mn-cs"/>
              </a:rPr>
              <a:t>和离策略</a:t>
            </a:r>
            <a:r>
              <a:rPr lang="en-US" altLang="zh-CN" sz="6000" b="0" i="0" kern="1200" baseline="0" dirty="0">
                <a:solidFill>
                  <a:schemeClr val="tx1"/>
                </a:solidFill>
                <a:effectLst/>
                <a:latin typeface="+mn-lt"/>
                <a:ea typeface="+mn-ea"/>
                <a:cs typeface="+mn-cs"/>
              </a:rPr>
              <a:t>(off-policy)</a:t>
            </a:r>
            <a:r>
              <a:rPr lang="zh-CN" altLang="en-US" sz="6000" b="0" i="0" kern="1200" baseline="0" dirty="0">
                <a:solidFill>
                  <a:schemeClr val="tx1"/>
                </a:solidFill>
                <a:effectLst/>
                <a:latin typeface="+mn-lt"/>
                <a:ea typeface="+mn-ea"/>
                <a:cs typeface="+mn-cs"/>
              </a:rPr>
              <a:t>两类。首先要介绍的</a:t>
            </a:r>
            <a:r>
              <a:rPr lang="en-US" altLang="zh-CN" sz="6000" b="0" i="0" kern="1200" baseline="0" dirty="0" err="1">
                <a:solidFill>
                  <a:schemeClr val="tx1"/>
                </a:solidFill>
                <a:effectLst/>
                <a:latin typeface="+mn-lt"/>
                <a:ea typeface="+mn-ea"/>
                <a:cs typeface="+mn-cs"/>
              </a:rPr>
              <a:t>sarsa</a:t>
            </a:r>
            <a:r>
              <a:rPr lang="zh-CN" altLang="en-US" sz="6000" b="0" i="0" kern="1200" baseline="0" dirty="0">
                <a:solidFill>
                  <a:schemeClr val="tx1"/>
                </a:solidFill>
                <a:effectLst/>
                <a:latin typeface="+mn-lt"/>
                <a:ea typeface="+mn-ea"/>
                <a:cs typeface="+mn-cs"/>
              </a:rPr>
              <a:t>算法属于</a:t>
            </a:r>
            <a:r>
              <a:rPr lang="en-US" altLang="zh-CN" sz="6000" b="0" i="0" kern="1200" baseline="0" dirty="0">
                <a:solidFill>
                  <a:schemeClr val="tx1"/>
                </a:solidFill>
                <a:effectLst/>
                <a:latin typeface="+mn-lt"/>
                <a:ea typeface="+mn-ea"/>
                <a:cs typeface="+mn-cs"/>
              </a:rPr>
              <a:t>on-policy</a:t>
            </a:r>
            <a:r>
              <a:rPr lang="zh-CN" altLang="en-US" sz="6000" b="0" i="0" kern="1200" baseline="0" dirty="0">
                <a:solidFill>
                  <a:schemeClr val="tx1"/>
                </a:solidFill>
                <a:effectLst/>
                <a:latin typeface="+mn-lt"/>
                <a:ea typeface="+mn-ea"/>
                <a:cs typeface="+mn-cs"/>
              </a:rPr>
              <a:t>算法。</a:t>
            </a:r>
            <a:br>
              <a:rPr lang="zh-CN" altLang="en-US" sz="6000" b="0" baseline="0" dirty="0"/>
            </a:br>
            <a:r>
              <a:rPr lang="zh-CN" altLang="en-US" sz="6000" b="0" i="0" kern="1200" baseline="0" dirty="0">
                <a:solidFill>
                  <a:schemeClr val="tx1"/>
                </a:solidFill>
                <a:effectLst/>
                <a:latin typeface="+mn-lt"/>
                <a:ea typeface="+mn-ea"/>
                <a:cs typeface="+mn-cs"/>
              </a:rPr>
              <a:t>与前面</a:t>
            </a:r>
            <a:r>
              <a:rPr lang="en-US" altLang="zh-CN" sz="6000" b="0" i="0" kern="1200" baseline="0" dirty="0">
                <a:solidFill>
                  <a:schemeClr val="tx1"/>
                </a:solidFill>
                <a:effectLst/>
                <a:latin typeface="+mn-lt"/>
                <a:ea typeface="+mn-ea"/>
                <a:cs typeface="+mn-cs"/>
              </a:rPr>
              <a:t>DP</a:t>
            </a:r>
            <a:r>
              <a:rPr lang="zh-CN" altLang="en-US" sz="6000" b="0" i="0" kern="1200" baseline="0" dirty="0">
                <a:solidFill>
                  <a:schemeClr val="tx1"/>
                </a:solidFill>
                <a:effectLst/>
                <a:latin typeface="+mn-lt"/>
                <a:ea typeface="+mn-ea"/>
                <a:cs typeface="+mn-cs"/>
              </a:rPr>
              <a:t>方法稍微有些区别的是，</a:t>
            </a:r>
            <a:r>
              <a:rPr lang="en-US" altLang="zh-CN" sz="6000" b="0" i="0" kern="1200" baseline="0" dirty="0" err="1">
                <a:solidFill>
                  <a:schemeClr val="tx1"/>
                </a:solidFill>
                <a:effectLst/>
                <a:latin typeface="+mn-lt"/>
                <a:ea typeface="+mn-ea"/>
                <a:cs typeface="+mn-cs"/>
              </a:rPr>
              <a:t>sarsa</a:t>
            </a:r>
            <a:r>
              <a:rPr lang="zh-CN" altLang="en-US" sz="6000" b="0" i="0" kern="1200" baseline="0" dirty="0">
                <a:solidFill>
                  <a:schemeClr val="tx1"/>
                </a:solidFill>
                <a:effectLst/>
                <a:latin typeface="+mn-lt"/>
                <a:ea typeface="+mn-ea"/>
                <a:cs typeface="+mn-cs"/>
              </a:rPr>
              <a:t>算法估计的是动作值函数</a:t>
            </a:r>
            <a:r>
              <a:rPr lang="en-US" altLang="zh-CN" sz="6000" b="0" i="0" kern="1200" baseline="0" dirty="0">
                <a:solidFill>
                  <a:schemeClr val="tx1"/>
                </a:solidFill>
                <a:effectLst/>
                <a:latin typeface="+mn-lt"/>
                <a:ea typeface="+mn-ea"/>
                <a:cs typeface="+mn-cs"/>
              </a:rPr>
              <a:t>(Q</a:t>
            </a:r>
            <a:r>
              <a:rPr lang="zh-CN" altLang="en-US" sz="6000" b="0" i="0" kern="1200" baseline="0" dirty="0">
                <a:solidFill>
                  <a:schemeClr val="tx1"/>
                </a:solidFill>
                <a:effectLst/>
                <a:latin typeface="+mn-lt"/>
                <a:ea typeface="+mn-ea"/>
                <a:cs typeface="+mn-cs"/>
              </a:rPr>
              <a:t>函数</a:t>
            </a:r>
            <a:r>
              <a:rPr lang="en-US" altLang="zh-CN" sz="6000" b="0" i="0" kern="1200" baseline="0" dirty="0">
                <a:solidFill>
                  <a:schemeClr val="tx1"/>
                </a:solidFill>
                <a:effectLst/>
                <a:latin typeface="+mn-lt"/>
                <a:ea typeface="+mn-ea"/>
                <a:cs typeface="+mn-cs"/>
              </a:rPr>
              <a:t>)</a:t>
            </a:r>
            <a:r>
              <a:rPr lang="zh-CN" altLang="en-US" sz="6000" b="0" i="0" kern="1200" baseline="0" dirty="0">
                <a:solidFill>
                  <a:schemeClr val="tx1"/>
                </a:solidFill>
                <a:effectLst/>
                <a:latin typeface="+mn-lt"/>
                <a:ea typeface="+mn-ea"/>
                <a:cs typeface="+mn-cs"/>
              </a:rPr>
              <a:t>而非状态值函数。也就是说，我们估计的是策略</a:t>
            </a:r>
            <a:r>
              <a:rPr lang="en-US" altLang="zh-CN" sz="6000" b="0" i="0" u="none" strike="noStrike" kern="1200" baseline="0" dirty="0">
                <a:solidFill>
                  <a:schemeClr val="tx1"/>
                </a:solidFill>
                <a:effectLst/>
                <a:latin typeface="+mn-lt"/>
                <a:ea typeface="+mn-ea"/>
                <a:cs typeface="+mn-cs"/>
              </a:rPr>
              <a:t>π</a:t>
            </a:r>
            <a:r>
              <a:rPr lang="zh-CN" altLang="en-US" sz="6000" b="0" i="0" kern="1200" baseline="0" dirty="0">
                <a:solidFill>
                  <a:schemeClr val="tx1"/>
                </a:solidFill>
                <a:effectLst/>
                <a:latin typeface="+mn-lt"/>
                <a:ea typeface="+mn-ea"/>
                <a:cs typeface="+mn-cs"/>
              </a:rPr>
              <a:t>下，任意状态</a:t>
            </a:r>
            <a:r>
              <a:rPr lang="en-US" altLang="zh-CN" sz="6000" b="0" i="0" u="none" strike="noStrike" kern="1200" baseline="0" dirty="0">
                <a:solidFill>
                  <a:schemeClr val="tx1"/>
                </a:solidFill>
                <a:effectLst/>
                <a:latin typeface="+mn-lt"/>
                <a:ea typeface="+mn-ea"/>
                <a:cs typeface="+mn-cs"/>
              </a:rPr>
              <a:t>s</a:t>
            </a:r>
            <a:r>
              <a:rPr lang="zh-CN" altLang="en-US" sz="6000" b="0" i="0" kern="1200" baseline="0" dirty="0">
                <a:solidFill>
                  <a:schemeClr val="tx1"/>
                </a:solidFill>
                <a:effectLst/>
                <a:latin typeface="+mn-lt"/>
                <a:ea typeface="+mn-ea"/>
                <a:cs typeface="+mn-cs"/>
              </a:rPr>
              <a:t>上所有可执行的动作</a:t>
            </a:r>
            <a:r>
              <a:rPr lang="en-US" altLang="zh-CN" sz="6000" b="0" i="0" kern="1200" baseline="0" dirty="0">
                <a:solidFill>
                  <a:schemeClr val="tx1"/>
                </a:solidFill>
                <a:effectLst/>
                <a:latin typeface="+mn-lt"/>
                <a:ea typeface="+mn-ea"/>
                <a:cs typeface="+mn-cs"/>
              </a:rPr>
              <a:t>a</a:t>
            </a:r>
            <a:r>
              <a:rPr lang="zh-CN" altLang="en-US" sz="6000" b="0" i="0" kern="1200" baseline="0" dirty="0">
                <a:solidFill>
                  <a:schemeClr val="tx1"/>
                </a:solidFill>
                <a:effectLst/>
                <a:latin typeface="+mn-lt"/>
                <a:ea typeface="+mn-ea"/>
                <a:cs typeface="+mn-cs"/>
              </a:rPr>
              <a:t>的动作值函数</a:t>
            </a:r>
            <a:r>
              <a:rPr lang="en-US" altLang="zh-CN" sz="6000" b="0" i="0" u="none" strike="noStrike" kern="1200" baseline="0" dirty="0">
                <a:solidFill>
                  <a:schemeClr val="tx1"/>
                </a:solidFill>
                <a:effectLst/>
                <a:latin typeface="+mn-lt"/>
                <a:ea typeface="+mn-ea"/>
                <a:cs typeface="+mn-cs"/>
              </a:rPr>
              <a:t>Q</a:t>
            </a:r>
            <a:r>
              <a:rPr lang="zh-CN" altLang="en-US" sz="6000" b="0" i="0" kern="1200" baseline="0" dirty="0">
                <a:solidFill>
                  <a:schemeClr val="tx1"/>
                </a:solidFill>
                <a:effectLst/>
                <a:latin typeface="+mn-lt"/>
                <a:ea typeface="+mn-ea"/>
                <a:cs typeface="+mn-cs"/>
              </a:rPr>
              <a:t>，</a:t>
            </a:r>
            <a:r>
              <a:rPr lang="en-US" altLang="zh-CN" sz="6000" b="0" i="0" kern="1200" baseline="0" dirty="0">
                <a:solidFill>
                  <a:schemeClr val="tx1"/>
                </a:solidFill>
                <a:effectLst/>
                <a:latin typeface="+mn-lt"/>
                <a:ea typeface="+mn-ea"/>
                <a:cs typeface="+mn-cs"/>
              </a:rPr>
              <a:t>Q</a:t>
            </a:r>
            <a:r>
              <a:rPr lang="zh-CN" altLang="en-US" sz="6000" b="0" i="0" kern="1200" baseline="0" dirty="0">
                <a:solidFill>
                  <a:schemeClr val="tx1"/>
                </a:solidFill>
                <a:effectLst/>
                <a:latin typeface="+mn-lt"/>
                <a:ea typeface="+mn-ea"/>
                <a:cs typeface="+mn-cs"/>
              </a:rPr>
              <a:t>函数同样可以利用</a:t>
            </a:r>
            <a:r>
              <a:rPr lang="en-US" altLang="zh-CN" sz="6000" b="0" i="0" kern="1200" baseline="0" dirty="0">
                <a:solidFill>
                  <a:schemeClr val="tx1"/>
                </a:solidFill>
                <a:effectLst/>
                <a:latin typeface="+mn-lt"/>
                <a:ea typeface="+mn-ea"/>
                <a:cs typeface="+mn-cs"/>
              </a:rPr>
              <a:t>TD Prediction</a:t>
            </a:r>
            <a:r>
              <a:rPr lang="zh-CN" altLang="en-US" sz="6000" b="0" i="0" kern="1200" baseline="0" dirty="0">
                <a:solidFill>
                  <a:schemeClr val="tx1"/>
                </a:solidFill>
                <a:effectLst/>
                <a:latin typeface="+mn-lt"/>
                <a:ea typeface="+mn-ea"/>
                <a:cs typeface="+mn-cs"/>
              </a:rPr>
              <a:t>算法估计。如下就是一个状态</a:t>
            </a:r>
            <a:r>
              <a:rPr lang="en-US" altLang="zh-CN" sz="6000" b="0" i="0" kern="1200" baseline="0" dirty="0">
                <a:solidFill>
                  <a:schemeClr val="tx1"/>
                </a:solidFill>
                <a:effectLst/>
                <a:latin typeface="+mn-lt"/>
                <a:ea typeface="+mn-ea"/>
                <a:cs typeface="+mn-cs"/>
              </a:rPr>
              <a:t>-</a:t>
            </a:r>
            <a:r>
              <a:rPr lang="zh-CN" altLang="en-US" sz="6000" b="0" i="0" kern="1200" baseline="0" dirty="0">
                <a:solidFill>
                  <a:schemeClr val="tx1"/>
                </a:solidFill>
                <a:effectLst/>
                <a:latin typeface="+mn-lt"/>
                <a:ea typeface="+mn-ea"/>
                <a:cs typeface="+mn-cs"/>
              </a:rPr>
              <a:t>动作对序列的片段及相应的回报值。</a:t>
            </a:r>
          </a:p>
          <a:p>
            <a:r>
              <a:rPr lang="zh-CN" altLang="en-US" sz="6000" b="0" i="0" kern="1200" baseline="0" dirty="0">
                <a:solidFill>
                  <a:schemeClr val="tx1"/>
                </a:solidFill>
                <a:effectLst/>
                <a:latin typeface="+mn-lt"/>
                <a:ea typeface="+mn-ea"/>
                <a:cs typeface="+mn-cs"/>
              </a:rPr>
              <a:t>可见</a:t>
            </a:r>
            <a:r>
              <a:rPr kumimoji="1" lang="en-US" altLang="zh-CN" sz="6000" b="0" baseline="0" dirty="0" err="1"/>
              <a:t>Sarsa</a:t>
            </a:r>
            <a:r>
              <a:rPr kumimoji="1" lang="zh-CN" altLang="en-US" sz="6000" b="0" baseline="0" dirty="0"/>
              <a:t> 的动作值函数更新公式</a:t>
            </a:r>
            <a:r>
              <a:rPr lang="zh-CN" altLang="en-US" sz="6000" b="0" i="0" kern="1200" baseline="0" dirty="0">
                <a:solidFill>
                  <a:schemeClr val="tx1"/>
                </a:solidFill>
                <a:effectLst/>
                <a:latin typeface="+mn-lt"/>
                <a:ea typeface="+mn-ea"/>
                <a:cs typeface="+mn-cs"/>
              </a:rPr>
              <a:t>与</a:t>
            </a:r>
            <a:r>
              <a:rPr lang="en-US" altLang="zh-CN" sz="6000" b="0" i="0" kern="1200" baseline="0" dirty="0">
                <a:solidFill>
                  <a:schemeClr val="tx1"/>
                </a:solidFill>
                <a:effectLst/>
                <a:latin typeface="+mn-lt"/>
                <a:ea typeface="+mn-ea"/>
                <a:cs typeface="+mn-cs"/>
              </a:rPr>
              <a:t>TD</a:t>
            </a:r>
            <a:r>
              <a:rPr lang="zh-CN" altLang="en-US" sz="6000" b="0" i="0" kern="1200" baseline="0" dirty="0">
                <a:solidFill>
                  <a:schemeClr val="tx1"/>
                </a:solidFill>
                <a:effectLst/>
                <a:latin typeface="+mn-lt"/>
                <a:ea typeface="+mn-ea"/>
                <a:cs typeface="+mn-cs"/>
              </a:rPr>
              <a:t>的状态值函数更新公式的形式基本一致。需要注意的是，对于每个非终止的状态</a:t>
            </a:r>
            <a:r>
              <a:rPr lang="en-US" altLang="zh-CN" sz="6000" b="0" i="0" u="none" strike="noStrike" kern="1200" baseline="0" dirty="0" err="1">
                <a:solidFill>
                  <a:schemeClr val="tx1"/>
                </a:solidFill>
                <a:effectLst/>
                <a:latin typeface="+mn-lt"/>
                <a:ea typeface="+mn-ea"/>
                <a:cs typeface="+mn-cs"/>
              </a:rPr>
              <a:t>st</a:t>
            </a:r>
            <a:r>
              <a:rPr lang="zh-CN" altLang="en-US" sz="6000" b="0" i="0" kern="1200" baseline="0" dirty="0">
                <a:solidFill>
                  <a:schemeClr val="tx1"/>
                </a:solidFill>
                <a:effectLst/>
                <a:latin typeface="+mn-lt"/>
                <a:ea typeface="+mn-ea"/>
                <a:cs typeface="+mn-cs"/>
              </a:rPr>
              <a:t>，在到达下个状态</a:t>
            </a:r>
            <a:r>
              <a:rPr lang="en-US" altLang="zh-CN" sz="6000" b="0" i="0" u="none" strike="noStrike" kern="1200" baseline="0" dirty="0">
                <a:solidFill>
                  <a:schemeClr val="tx1"/>
                </a:solidFill>
                <a:effectLst/>
                <a:latin typeface="+mn-lt"/>
                <a:ea typeface="+mn-ea"/>
                <a:cs typeface="+mn-cs"/>
              </a:rPr>
              <a:t>st+1</a:t>
            </a:r>
            <a:r>
              <a:rPr lang="zh-CN" altLang="en-US" sz="6000" b="0" i="0" kern="1200" baseline="0" dirty="0">
                <a:solidFill>
                  <a:schemeClr val="tx1"/>
                </a:solidFill>
                <a:effectLst/>
                <a:latin typeface="+mn-lt"/>
                <a:ea typeface="+mn-ea"/>
                <a:cs typeface="+mn-cs"/>
              </a:rPr>
              <a:t>后，都可以利用上述公式更新</a:t>
            </a:r>
            <a:r>
              <a:rPr lang="en-US" altLang="zh-CN" sz="6000" b="0" i="0" u="none" strike="noStrike" kern="1200" baseline="0" dirty="0">
                <a:solidFill>
                  <a:schemeClr val="tx1"/>
                </a:solidFill>
                <a:effectLst/>
                <a:latin typeface="+mn-lt"/>
                <a:ea typeface="+mn-ea"/>
                <a:cs typeface="+mn-cs"/>
              </a:rPr>
              <a:t>Q(</a:t>
            </a:r>
            <a:r>
              <a:rPr lang="en-US" altLang="zh-CN" sz="6000" b="0" i="0" u="none" strike="noStrike" kern="1200" baseline="0" dirty="0" err="1">
                <a:solidFill>
                  <a:schemeClr val="tx1"/>
                </a:solidFill>
                <a:effectLst/>
                <a:latin typeface="+mn-lt"/>
                <a:ea typeface="+mn-ea"/>
                <a:cs typeface="+mn-cs"/>
              </a:rPr>
              <a:t>st,At</a:t>
            </a:r>
            <a:r>
              <a:rPr lang="en-US" altLang="zh-CN" sz="6000" b="0" i="0" u="none" strike="noStrike" kern="1200" baseline="0" dirty="0">
                <a:solidFill>
                  <a:schemeClr val="tx1"/>
                </a:solidFill>
                <a:effectLst/>
                <a:latin typeface="+mn-lt"/>
                <a:ea typeface="+mn-ea"/>
                <a:cs typeface="+mn-cs"/>
              </a:rPr>
              <a:t>)</a:t>
            </a:r>
            <a:r>
              <a:rPr lang="zh-CN" altLang="en-US" sz="6000" b="0" i="0" kern="1200" baseline="0" dirty="0">
                <a:solidFill>
                  <a:schemeClr val="tx1"/>
                </a:solidFill>
                <a:effectLst/>
                <a:latin typeface="+mn-lt"/>
                <a:ea typeface="+mn-ea"/>
                <a:cs typeface="+mn-cs"/>
              </a:rPr>
              <a:t>，而如果</a:t>
            </a:r>
            <a:r>
              <a:rPr lang="en-US" altLang="zh-CN" sz="6000" b="0" i="0" u="none" strike="noStrike" kern="1200" baseline="0" dirty="0" err="1">
                <a:solidFill>
                  <a:schemeClr val="tx1"/>
                </a:solidFill>
                <a:effectLst/>
                <a:latin typeface="+mn-lt"/>
                <a:ea typeface="+mn-ea"/>
                <a:cs typeface="+mn-cs"/>
              </a:rPr>
              <a:t>st</a:t>
            </a:r>
            <a:r>
              <a:rPr lang="zh-CN" altLang="en-US" sz="6000" b="0" i="0" kern="1200" baseline="0" dirty="0">
                <a:solidFill>
                  <a:schemeClr val="tx1"/>
                </a:solidFill>
                <a:effectLst/>
                <a:latin typeface="+mn-lt"/>
                <a:ea typeface="+mn-ea"/>
                <a:cs typeface="+mn-cs"/>
              </a:rPr>
              <a:t>是终止状态，则要令</a:t>
            </a:r>
            <a:r>
              <a:rPr lang="en-US" altLang="zh-CN" sz="6000" b="0" i="0" u="none" strike="noStrike" kern="1200" baseline="0" dirty="0">
                <a:solidFill>
                  <a:schemeClr val="tx1"/>
                </a:solidFill>
                <a:effectLst/>
                <a:latin typeface="+mn-lt"/>
                <a:ea typeface="+mn-ea"/>
                <a:cs typeface="+mn-cs"/>
              </a:rPr>
              <a:t>Q(st+1=0,at+1)</a:t>
            </a:r>
            <a:r>
              <a:rPr lang="zh-CN" altLang="en-US" sz="6000" b="0" i="0" kern="1200" baseline="0" dirty="0">
                <a:solidFill>
                  <a:schemeClr val="tx1"/>
                </a:solidFill>
                <a:effectLst/>
                <a:latin typeface="+mn-lt"/>
                <a:ea typeface="+mn-ea"/>
                <a:cs typeface="+mn-cs"/>
              </a:rPr>
              <a:t>。由于动作值函数的每次更新都与</a:t>
            </a:r>
            <a:r>
              <a:rPr lang="en-US" altLang="zh-CN" sz="6000" b="0" i="0" u="none" strike="noStrike" kern="1200" baseline="0" dirty="0">
                <a:solidFill>
                  <a:schemeClr val="tx1"/>
                </a:solidFill>
                <a:effectLst/>
                <a:latin typeface="+mn-lt"/>
                <a:ea typeface="+mn-ea"/>
                <a:cs typeface="+mn-cs"/>
              </a:rPr>
              <a:t>(st,at,rt+1,st+1,at+1)</a:t>
            </a:r>
            <a:r>
              <a:rPr lang="zh-CN" altLang="en-US" sz="6000" b="0" i="0" kern="1200" baseline="0" dirty="0">
                <a:solidFill>
                  <a:schemeClr val="tx1"/>
                </a:solidFill>
                <a:effectLst/>
                <a:latin typeface="+mn-lt"/>
                <a:ea typeface="+mn-ea"/>
                <a:cs typeface="+mn-cs"/>
              </a:rPr>
              <a:t>相关，因此算法被命名为</a:t>
            </a:r>
            <a:r>
              <a:rPr lang="en-US" altLang="zh-CN" sz="6000" b="0" i="0" kern="1200" baseline="0" dirty="0" err="1">
                <a:solidFill>
                  <a:schemeClr val="tx1"/>
                </a:solidFill>
                <a:effectLst/>
                <a:latin typeface="+mn-lt"/>
                <a:ea typeface="+mn-ea"/>
                <a:cs typeface="+mn-cs"/>
              </a:rPr>
              <a:t>sarsa</a:t>
            </a:r>
            <a:r>
              <a:rPr lang="zh-CN" altLang="en-US" sz="6000" b="0" i="0" kern="1200" baseline="0" dirty="0">
                <a:solidFill>
                  <a:schemeClr val="tx1"/>
                </a:solidFill>
                <a:effectLst/>
                <a:latin typeface="+mn-lt"/>
                <a:ea typeface="+mn-ea"/>
                <a:cs typeface="+mn-cs"/>
              </a:rPr>
              <a:t>算法。</a:t>
            </a:r>
          </a:p>
        </p:txBody>
      </p:sp>
      <p:sp>
        <p:nvSpPr>
          <p:cNvPr id="4" name="幻灯片编号占位符 3"/>
          <p:cNvSpPr>
            <a:spLocks noGrp="1"/>
          </p:cNvSpPr>
          <p:nvPr>
            <p:ph type="sldNum" sz="quarter" idx="10"/>
          </p:nvPr>
        </p:nvSpPr>
        <p:spPr/>
        <p:txBody>
          <a:bodyPr/>
          <a:lstStyle/>
          <a:p>
            <a:fld id="{7D7758EC-02A0-4B1C-AA15-EC2FDBFE5B21}" type="slidenum">
              <a:rPr lang="zh-CN" altLang="en-US" smtClean="0"/>
              <a:t>63</a:t>
            </a:fld>
            <a:endParaRPr lang="zh-CN" altLang="en-US"/>
          </a:p>
        </p:txBody>
      </p:sp>
    </p:spTree>
    <p:extLst>
      <p:ext uri="{BB962C8B-B14F-4D97-AF65-F5344CB8AC3E}">
        <p14:creationId xmlns:p14="http://schemas.microsoft.com/office/powerpoint/2010/main" val="128080801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在</a:t>
            </a:r>
            <a:r>
              <a:rPr lang="en-US" altLang="zh-CN" sz="1200" b="0" i="0" kern="1200" dirty="0">
                <a:solidFill>
                  <a:schemeClr val="tx1"/>
                </a:solidFill>
                <a:effectLst/>
                <a:latin typeface="+mn-lt"/>
                <a:ea typeface="+mn-ea"/>
                <a:cs typeface="+mn-cs"/>
              </a:rPr>
              <a:t>s</a:t>
            </a:r>
            <a:r>
              <a:rPr lang="zh-CN" altLang="en-US" sz="1200" b="0" i="0" kern="1200" dirty="0">
                <a:solidFill>
                  <a:schemeClr val="tx1"/>
                </a:solidFill>
                <a:effectLst/>
                <a:latin typeface="+mn-lt"/>
                <a:ea typeface="+mn-ea"/>
                <a:cs typeface="+mn-cs"/>
              </a:rPr>
              <a:t>状态时，跟据当前</a:t>
            </a:r>
            <a:r>
              <a:rPr lang="en-US" altLang="zh-CN" sz="1200" b="0" i="0" kern="1200" dirty="0">
                <a:solidFill>
                  <a:schemeClr val="tx1"/>
                </a:solidFill>
                <a:effectLst/>
                <a:latin typeface="+mn-lt"/>
                <a:ea typeface="+mn-ea"/>
                <a:cs typeface="+mn-cs"/>
              </a:rPr>
              <a:t>Q</a:t>
            </a:r>
            <a:r>
              <a:rPr lang="zh-CN" altLang="en-US" sz="1200" b="0" i="0" kern="1200" dirty="0">
                <a:solidFill>
                  <a:schemeClr val="tx1"/>
                </a:solidFill>
                <a:effectLst/>
                <a:latin typeface="+mn-lt"/>
                <a:ea typeface="+mn-ea"/>
                <a:cs typeface="+mn-cs"/>
              </a:rPr>
              <a:t>以及一定的策略（</a:t>
            </a:r>
            <a:r>
              <a:rPr lang="en-US" altLang="zh-CN" sz="1200" b="0" i="0" kern="1200" dirty="0">
                <a:solidFill>
                  <a:schemeClr val="tx1"/>
                </a:solidFill>
                <a:effectLst/>
                <a:latin typeface="+mn-lt"/>
                <a:ea typeface="+mn-ea"/>
                <a:cs typeface="+mn-cs"/>
              </a:rPr>
              <a:t>e-greedy</a:t>
            </a:r>
            <a:r>
              <a:rPr lang="zh-CN" altLang="en-US" sz="1200" b="0" i="0" kern="1200" dirty="0">
                <a:solidFill>
                  <a:schemeClr val="tx1"/>
                </a:solidFill>
                <a:effectLst/>
                <a:latin typeface="+mn-lt"/>
                <a:ea typeface="+mn-ea"/>
                <a:cs typeface="+mn-cs"/>
              </a:rPr>
              <a:t>）来选取动作</a:t>
            </a:r>
            <a:r>
              <a:rPr lang="en-US" altLang="zh-CN" sz="1200" b="0" i="0" kern="1200" dirty="0">
                <a:solidFill>
                  <a:schemeClr val="tx1"/>
                </a:solidFill>
                <a:effectLst/>
                <a:latin typeface="+mn-lt"/>
                <a:ea typeface="+mn-ea"/>
                <a:cs typeface="+mn-cs"/>
              </a:rPr>
              <a:t>A</a:t>
            </a:r>
            <a:r>
              <a:rPr lang="zh-CN" altLang="en-US" sz="1200" b="0" i="0" kern="1200" dirty="0">
                <a:solidFill>
                  <a:schemeClr val="tx1"/>
                </a:solidFill>
                <a:effectLst/>
                <a:latin typeface="+mn-lt"/>
                <a:ea typeface="+mn-ea"/>
                <a:cs typeface="+mn-cs"/>
              </a:rPr>
              <a:t>，进而观测到下一状态</a:t>
            </a:r>
            <a:r>
              <a:rPr lang="en-US" altLang="zh-CN" sz="1200" b="0" i="0" kern="1200" dirty="0">
                <a:solidFill>
                  <a:schemeClr val="tx1"/>
                </a:solidFill>
                <a:effectLst/>
                <a:latin typeface="+mn-lt"/>
                <a:ea typeface="+mn-ea"/>
                <a:cs typeface="+mn-cs"/>
              </a:rPr>
              <a:t>s‘</a:t>
            </a:r>
            <a:r>
              <a:rPr lang="zh-CN" altLang="en-US" sz="1200" b="0" i="0" kern="1200" dirty="0">
                <a:solidFill>
                  <a:schemeClr val="tx1"/>
                </a:solidFill>
                <a:effectLst/>
                <a:latin typeface="+mn-lt"/>
                <a:ea typeface="+mn-ea"/>
                <a:cs typeface="+mn-cs"/>
              </a:rPr>
              <a:t>，并再次根据当前</a:t>
            </a:r>
            <a:r>
              <a:rPr lang="en-US" altLang="zh-CN" sz="1200" b="0" i="0" kern="1200" dirty="0">
                <a:solidFill>
                  <a:schemeClr val="tx1"/>
                </a:solidFill>
                <a:effectLst/>
                <a:latin typeface="+mn-lt"/>
                <a:ea typeface="+mn-ea"/>
                <a:cs typeface="+mn-cs"/>
              </a:rPr>
              <a:t>Q</a:t>
            </a:r>
            <a:r>
              <a:rPr lang="zh-CN" altLang="en-US" sz="1200" b="0" i="0" kern="1200" dirty="0">
                <a:solidFill>
                  <a:schemeClr val="tx1"/>
                </a:solidFill>
                <a:effectLst/>
                <a:latin typeface="+mn-lt"/>
                <a:ea typeface="+mn-ea"/>
                <a:cs typeface="+mn-cs"/>
              </a:rPr>
              <a:t>及相同的</a:t>
            </a:r>
            <a:r>
              <a:rPr lang="en-US" altLang="zh-CN" sz="1200" b="0" i="0" kern="1200" dirty="0">
                <a:solidFill>
                  <a:schemeClr val="tx1"/>
                </a:solidFill>
                <a:effectLst/>
                <a:latin typeface="+mn-lt"/>
                <a:ea typeface="+mn-ea"/>
                <a:cs typeface="+mn-cs"/>
              </a:rPr>
              <a:t>e-greedy</a:t>
            </a:r>
            <a:r>
              <a:rPr lang="zh-CN" altLang="en-US" sz="1200" b="0" i="0" kern="1200" dirty="0">
                <a:solidFill>
                  <a:schemeClr val="tx1"/>
                </a:solidFill>
                <a:effectLst/>
                <a:latin typeface="+mn-lt"/>
                <a:ea typeface="+mn-ea"/>
                <a:cs typeface="+mn-cs"/>
              </a:rPr>
              <a:t>策略选择动作</a:t>
            </a:r>
            <a:r>
              <a:rPr lang="en-US" altLang="zh-CN" sz="1200" b="0" i="0" kern="1200" dirty="0">
                <a:solidFill>
                  <a:schemeClr val="tx1"/>
                </a:solidFill>
                <a:effectLst/>
                <a:latin typeface="+mn-lt"/>
                <a:ea typeface="+mn-ea"/>
                <a:cs typeface="+mn-cs"/>
              </a:rPr>
              <a:t>A’,</a:t>
            </a:r>
            <a:r>
              <a:rPr lang="zh-CN" altLang="en-US" sz="1200" b="0" i="0" kern="1200" dirty="0">
                <a:solidFill>
                  <a:schemeClr val="tx1"/>
                </a:solidFill>
                <a:effectLst/>
                <a:latin typeface="+mn-lt"/>
                <a:ea typeface="+mn-ea"/>
                <a:cs typeface="+mn-cs"/>
              </a:rPr>
              <a:t>这样就有了一个</a:t>
            </a:r>
            <a:r>
              <a:rPr lang="en-US" altLang="zh-CN" sz="1200" b="0" i="0" kern="1200" dirty="0">
                <a:solidFill>
                  <a:schemeClr val="tx1"/>
                </a:solidFill>
                <a:effectLst/>
                <a:latin typeface="+mn-lt"/>
                <a:ea typeface="+mn-ea"/>
                <a:cs typeface="+mn-cs"/>
              </a:rPr>
              <a:t>&lt;s</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a</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r</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s‘</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a’&gt;</a:t>
            </a:r>
            <a:r>
              <a:rPr lang="zh-CN" altLang="en-US" sz="1200" b="0" i="0" kern="1200" dirty="0">
                <a:solidFill>
                  <a:schemeClr val="tx1"/>
                </a:solidFill>
                <a:effectLst/>
                <a:latin typeface="+mn-lt"/>
                <a:ea typeface="+mn-ea"/>
                <a:cs typeface="+mn-cs"/>
              </a:rPr>
              <a:t>序列，成为一个样本。</a:t>
            </a:r>
          </a:p>
          <a:p>
            <a:r>
              <a:rPr lang="zh-CN" altLang="en-US" sz="1200" b="0" i="0" kern="1200" dirty="0">
                <a:solidFill>
                  <a:schemeClr val="tx1"/>
                </a:solidFill>
                <a:effectLst/>
                <a:latin typeface="+mn-lt"/>
                <a:ea typeface="+mn-ea"/>
                <a:cs typeface="+mn-cs"/>
              </a:rPr>
              <a:t>注意：：</a:t>
            </a:r>
          </a:p>
          <a:p>
            <a:pPr latinLnBrk="1"/>
            <a:r>
              <a:rPr lang="en-US" altLang="zh-CN" sz="1200" b="0" kern="1200" dirty="0">
                <a:solidFill>
                  <a:schemeClr val="tx1"/>
                </a:solidFill>
                <a:effectLst/>
                <a:latin typeface="+mn-lt"/>
                <a:ea typeface="+mn-ea"/>
                <a:cs typeface="+mn-cs"/>
              </a:rPr>
              <a:t>1.</a:t>
            </a:r>
            <a:r>
              <a:rPr lang="zh-CN" altLang="en-US" sz="1200" b="0" kern="1200" dirty="0">
                <a:solidFill>
                  <a:schemeClr val="tx1"/>
                </a:solidFill>
                <a:effectLst/>
                <a:latin typeface="+mn-lt"/>
                <a:ea typeface="+mn-ea"/>
                <a:cs typeface="+mn-cs"/>
              </a:rPr>
              <a:t>在状态</a:t>
            </a:r>
            <a:r>
              <a:rPr lang="en-US" altLang="zh-CN" sz="1200" b="0" kern="1200" dirty="0">
                <a:solidFill>
                  <a:schemeClr val="tx1"/>
                </a:solidFill>
                <a:effectLst/>
                <a:latin typeface="+mn-lt"/>
                <a:ea typeface="+mn-ea"/>
                <a:cs typeface="+mn-cs"/>
              </a:rPr>
              <a:t>s'</a:t>
            </a:r>
            <a:r>
              <a:rPr lang="zh-CN" altLang="en-US" sz="1200" b="0" kern="1200" dirty="0">
                <a:solidFill>
                  <a:schemeClr val="tx1"/>
                </a:solidFill>
                <a:effectLst/>
                <a:latin typeface="+mn-lt"/>
                <a:ea typeface="+mn-ea"/>
                <a:cs typeface="+mn-cs"/>
              </a:rPr>
              <a:t>时，就知道了要采取哪个</a:t>
            </a:r>
            <a:r>
              <a:rPr lang="en-US" altLang="zh-CN" sz="1200" b="0" kern="1200" dirty="0">
                <a:solidFill>
                  <a:schemeClr val="tx1"/>
                </a:solidFill>
                <a:effectLst/>
                <a:latin typeface="+mn-lt"/>
                <a:ea typeface="+mn-ea"/>
                <a:cs typeface="+mn-cs"/>
              </a:rPr>
              <a:t>a'</a:t>
            </a:r>
            <a:r>
              <a:rPr lang="zh-CN" altLang="en-US" sz="1200" b="0" kern="1200" dirty="0">
                <a:solidFill>
                  <a:schemeClr val="tx1"/>
                </a:solidFill>
                <a:effectLst/>
                <a:latin typeface="+mn-lt"/>
                <a:ea typeface="+mn-ea"/>
                <a:cs typeface="+mn-cs"/>
              </a:rPr>
              <a:t>，并真的采取了这个动作。</a:t>
            </a:r>
          </a:p>
          <a:p>
            <a:pPr latinLnBrk="1"/>
            <a:r>
              <a:rPr lang="en-US" altLang="zh-CN" sz="1200" b="0" kern="1200" dirty="0">
                <a:solidFill>
                  <a:schemeClr val="tx1"/>
                </a:solidFill>
                <a:effectLst/>
                <a:latin typeface="+mn-lt"/>
                <a:ea typeface="+mn-ea"/>
                <a:cs typeface="+mn-cs"/>
              </a:rPr>
              <a:t>2.</a:t>
            </a:r>
            <a:r>
              <a:rPr lang="zh-CN" altLang="en-US" sz="1200" b="0" kern="1200" dirty="0">
                <a:solidFill>
                  <a:schemeClr val="tx1"/>
                </a:solidFill>
                <a:effectLst/>
                <a:latin typeface="+mn-lt"/>
                <a:ea typeface="+mn-ea"/>
                <a:cs typeface="+mn-cs"/>
              </a:rPr>
              <a:t>动作</a:t>
            </a:r>
            <a:r>
              <a:rPr lang="en-US" altLang="zh-CN" sz="1200" b="0" kern="1200" dirty="0">
                <a:solidFill>
                  <a:schemeClr val="tx1"/>
                </a:solidFill>
                <a:effectLst/>
                <a:latin typeface="+mn-lt"/>
                <a:ea typeface="+mn-ea"/>
                <a:cs typeface="+mn-cs"/>
              </a:rPr>
              <a:t>a</a:t>
            </a:r>
            <a:r>
              <a:rPr lang="zh-CN" altLang="en-US" sz="1200" b="0" kern="1200" dirty="0">
                <a:solidFill>
                  <a:schemeClr val="tx1"/>
                </a:solidFill>
                <a:effectLst/>
                <a:latin typeface="+mn-lt"/>
                <a:ea typeface="+mn-ea"/>
                <a:cs typeface="+mn-cs"/>
              </a:rPr>
              <a:t>的选取遵循</a:t>
            </a:r>
            <a:r>
              <a:rPr lang="en-US" altLang="zh-CN" sz="1200" b="0" kern="1200" dirty="0">
                <a:solidFill>
                  <a:schemeClr val="tx1"/>
                </a:solidFill>
                <a:effectLst/>
                <a:latin typeface="+mn-lt"/>
                <a:ea typeface="+mn-ea"/>
                <a:cs typeface="+mn-cs"/>
              </a:rPr>
              <a:t>e-greedy</a:t>
            </a:r>
            <a:r>
              <a:rPr lang="zh-CN" altLang="en-US" sz="1200" b="0" kern="1200" dirty="0">
                <a:solidFill>
                  <a:schemeClr val="tx1"/>
                </a:solidFill>
                <a:effectLst/>
                <a:latin typeface="+mn-lt"/>
                <a:ea typeface="+mn-ea"/>
                <a:cs typeface="+mn-cs"/>
              </a:rPr>
              <a:t>策略，目标</a:t>
            </a:r>
            <a:r>
              <a:rPr lang="en-US" altLang="zh-CN" sz="1200" b="0" kern="1200" dirty="0">
                <a:solidFill>
                  <a:schemeClr val="tx1"/>
                </a:solidFill>
                <a:effectLst/>
                <a:latin typeface="+mn-lt"/>
                <a:ea typeface="+mn-ea"/>
                <a:cs typeface="+mn-cs"/>
              </a:rPr>
              <a:t>Q</a:t>
            </a:r>
            <a:r>
              <a:rPr lang="zh-CN" altLang="en-US" sz="1200" b="0" kern="1200" dirty="0">
                <a:solidFill>
                  <a:schemeClr val="tx1"/>
                </a:solidFill>
                <a:effectLst/>
                <a:latin typeface="+mn-lt"/>
                <a:ea typeface="+mn-ea"/>
                <a:cs typeface="+mn-cs"/>
              </a:rPr>
              <a:t>值的计算也是根据（</a:t>
            </a:r>
            <a:r>
              <a:rPr lang="en-US" altLang="zh-CN" sz="1200" b="0" kern="1200" dirty="0">
                <a:solidFill>
                  <a:schemeClr val="tx1"/>
                </a:solidFill>
                <a:effectLst/>
                <a:latin typeface="+mn-lt"/>
                <a:ea typeface="+mn-ea"/>
                <a:cs typeface="+mn-cs"/>
              </a:rPr>
              <a:t>e-greedy</a:t>
            </a:r>
            <a:r>
              <a:rPr lang="zh-CN" altLang="en-US" sz="1200" b="0" kern="1200" dirty="0">
                <a:solidFill>
                  <a:schemeClr val="tx1"/>
                </a:solidFill>
                <a:effectLst/>
                <a:latin typeface="+mn-lt"/>
                <a:ea typeface="+mn-ea"/>
                <a:cs typeface="+mn-cs"/>
              </a:rPr>
              <a:t>）策略得到的动作</a:t>
            </a:r>
            <a:r>
              <a:rPr lang="en-US" altLang="zh-CN" sz="1200" b="0" kern="1200" dirty="0">
                <a:solidFill>
                  <a:schemeClr val="tx1"/>
                </a:solidFill>
                <a:effectLst/>
                <a:latin typeface="+mn-lt"/>
                <a:ea typeface="+mn-ea"/>
                <a:cs typeface="+mn-cs"/>
              </a:rPr>
              <a:t>a</a:t>
            </a:r>
            <a:r>
              <a:rPr lang="zh-CN" altLang="en-US" sz="1200" b="0" kern="1200" dirty="0">
                <a:solidFill>
                  <a:schemeClr val="tx1"/>
                </a:solidFill>
                <a:effectLst/>
                <a:latin typeface="+mn-lt"/>
                <a:ea typeface="+mn-ea"/>
                <a:cs typeface="+mn-cs"/>
              </a:rPr>
              <a:t>‘计算得来，因此为</a:t>
            </a:r>
            <a:r>
              <a:rPr lang="en-US" altLang="zh-CN" sz="1200" b="0" kern="1200" dirty="0">
                <a:solidFill>
                  <a:schemeClr val="tx1"/>
                </a:solidFill>
                <a:effectLst/>
                <a:latin typeface="+mn-lt"/>
                <a:ea typeface="+mn-ea"/>
                <a:cs typeface="+mn-cs"/>
              </a:rPr>
              <a:t>on-policy</a:t>
            </a:r>
            <a:r>
              <a:rPr lang="zh-CN" altLang="en-US" sz="1200" b="0" kern="1200" dirty="0">
                <a:solidFill>
                  <a:schemeClr val="tx1"/>
                </a:solidFill>
                <a:effectLst/>
                <a:latin typeface="+mn-lt"/>
                <a:ea typeface="+mn-ea"/>
                <a:cs typeface="+mn-cs"/>
              </a:rPr>
              <a:t>学习。</a:t>
            </a:r>
          </a:p>
          <a:p>
            <a:pPr latinLnBrk="1"/>
            <a:r>
              <a:rPr lang="zh-CN" altLang="en-US" sz="1200" b="0" i="0" kern="1200" dirty="0">
                <a:solidFill>
                  <a:schemeClr val="tx1"/>
                </a:solidFill>
                <a:effectLst/>
                <a:latin typeface="+mn-lt"/>
                <a:ea typeface="+mn-ea"/>
                <a:cs typeface="+mn-cs"/>
              </a:rPr>
              <a:t>接下来，根据</a:t>
            </a:r>
            <a:r>
              <a:rPr kumimoji="1" lang="en-US" altLang="zh-CN" sz="1200" dirty="0" err="1"/>
              <a:t>Sarsa</a:t>
            </a:r>
            <a:r>
              <a:rPr kumimoji="1" lang="zh-CN" altLang="en-US" sz="1200" dirty="0"/>
              <a:t> 的动作值函数更新公式</a:t>
            </a:r>
            <a:r>
              <a:rPr lang="zh-CN" altLang="en-US" sz="1200" b="0" i="0" kern="1200" dirty="0">
                <a:solidFill>
                  <a:schemeClr val="tx1"/>
                </a:solidFill>
                <a:effectLst/>
                <a:latin typeface="+mn-lt"/>
                <a:ea typeface="+mn-ea"/>
                <a:cs typeface="+mn-cs"/>
              </a:rPr>
              <a:t>更新</a:t>
            </a:r>
            <a:r>
              <a:rPr lang="en-US" altLang="zh-CN" sz="1200" b="0" i="0" kern="1200" dirty="0">
                <a:solidFill>
                  <a:schemeClr val="tx1"/>
                </a:solidFill>
                <a:effectLst/>
                <a:latin typeface="+mn-lt"/>
                <a:ea typeface="+mn-ea"/>
                <a:cs typeface="+mn-cs"/>
              </a:rPr>
              <a:t>Q(</a:t>
            </a:r>
            <a:r>
              <a:rPr lang="en-US" altLang="zh-CN" sz="1200" b="0" i="0" kern="1200" dirty="0" err="1">
                <a:solidFill>
                  <a:schemeClr val="tx1"/>
                </a:solidFill>
                <a:effectLst/>
                <a:latin typeface="+mn-lt"/>
                <a:ea typeface="+mn-ea"/>
                <a:cs typeface="+mn-cs"/>
              </a:rPr>
              <a:t>s,a</a:t>
            </a:r>
            <a:r>
              <a:rPr lang="en-US" altLang="zh-CN" sz="1200" b="0" i="0" kern="1200" dirty="0">
                <a:solidFill>
                  <a:schemeClr val="tx1"/>
                </a:solidFill>
                <a:effectLst/>
                <a:latin typeface="+mn-lt"/>
                <a:ea typeface="+mn-ea"/>
                <a:cs typeface="+mn-cs"/>
              </a:rPr>
              <a:t>)</a:t>
            </a:r>
          </a:p>
          <a:p>
            <a:endParaRPr lang="zh-CN" altLang="en-US"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算法最终得到所有状态</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动作对的</a:t>
            </a:r>
            <a:r>
              <a:rPr lang="en-US" altLang="zh-CN" sz="1200" b="0" i="0" kern="1200" dirty="0">
                <a:solidFill>
                  <a:schemeClr val="tx1"/>
                </a:solidFill>
                <a:effectLst/>
                <a:latin typeface="+mn-lt"/>
                <a:ea typeface="+mn-ea"/>
                <a:cs typeface="+mn-cs"/>
              </a:rPr>
              <a:t>Q</a:t>
            </a:r>
            <a:r>
              <a:rPr lang="zh-CN" altLang="en-US" sz="1200" b="0" i="0" kern="1200" dirty="0">
                <a:solidFill>
                  <a:schemeClr val="tx1"/>
                </a:solidFill>
                <a:effectLst/>
                <a:latin typeface="+mn-lt"/>
                <a:ea typeface="+mn-ea"/>
                <a:cs typeface="+mn-cs"/>
              </a:rPr>
              <a:t>函数，并根据</a:t>
            </a:r>
            <a:r>
              <a:rPr lang="en-US" altLang="zh-CN" sz="1200" b="0" i="0" kern="1200" dirty="0">
                <a:solidFill>
                  <a:schemeClr val="tx1"/>
                </a:solidFill>
                <a:effectLst/>
                <a:latin typeface="+mn-lt"/>
                <a:ea typeface="+mn-ea"/>
                <a:cs typeface="+mn-cs"/>
              </a:rPr>
              <a:t>Q</a:t>
            </a:r>
            <a:r>
              <a:rPr lang="zh-CN" altLang="en-US" sz="1200" b="0" i="0" kern="1200" dirty="0">
                <a:solidFill>
                  <a:schemeClr val="tx1"/>
                </a:solidFill>
                <a:effectLst/>
                <a:latin typeface="+mn-lt"/>
                <a:ea typeface="+mn-ea"/>
                <a:cs typeface="+mn-cs"/>
              </a:rPr>
              <a:t>函数输出最优策略</a:t>
            </a:r>
            <a:r>
              <a:rPr lang="en-US" altLang="zh-CN" sz="1200" b="0" i="0" u="none" strike="noStrike" kern="1200" dirty="0">
                <a:solidFill>
                  <a:schemeClr val="tx1"/>
                </a:solidFill>
                <a:effectLst/>
                <a:latin typeface="+mn-lt"/>
                <a:ea typeface="+mn-ea"/>
                <a:cs typeface="+mn-cs"/>
              </a:rPr>
              <a:t>π</a:t>
            </a:r>
            <a:endParaRPr lang="zh-CN" altLang="en-US" sz="1200" b="0" i="0" kern="1200" dirty="0">
              <a:solidFill>
                <a:schemeClr val="tx1"/>
              </a:solidFill>
              <a:effectLst/>
              <a:latin typeface="+mn-lt"/>
              <a:ea typeface="+mn-ea"/>
              <a:cs typeface="+mn-cs"/>
            </a:endParaRPr>
          </a:p>
        </p:txBody>
      </p:sp>
      <p:sp>
        <p:nvSpPr>
          <p:cNvPr id="4" name="幻灯片编号占位符 3"/>
          <p:cNvSpPr>
            <a:spLocks noGrp="1"/>
          </p:cNvSpPr>
          <p:nvPr>
            <p:ph type="sldNum" sz="quarter" idx="10"/>
          </p:nvPr>
        </p:nvSpPr>
        <p:spPr/>
        <p:txBody>
          <a:bodyPr/>
          <a:lstStyle/>
          <a:p>
            <a:fld id="{7D7758EC-02A0-4B1C-AA15-EC2FDBFE5B21}" type="slidenum">
              <a:rPr lang="zh-CN" altLang="en-US" smtClean="0"/>
              <a:t>64</a:t>
            </a:fld>
            <a:endParaRPr lang="zh-CN" altLang="en-US"/>
          </a:p>
        </p:txBody>
      </p:sp>
    </p:spTree>
    <p:extLst>
      <p:ext uri="{BB962C8B-B14F-4D97-AF65-F5344CB8AC3E}">
        <p14:creationId xmlns:p14="http://schemas.microsoft.com/office/powerpoint/2010/main" val="276660219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在</a:t>
            </a:r>
            <a:r>
              <a:rPr lang="en-US" altLang="zh-CN" sz="1200" b="0" i="0" kern="1200" dirty="0" err="1">
                <a:solidFill>
                  <a:schemeClr val="tx1"/>
                </a:solidFill>
                <a:effectLst/>
                <a:latin typeface="+mn-lt"/>
                <a:ea typeface="+mn-ea"/>
                <a:cs typeface="+mn-cs"/>
              </a:rPr>
              <a:t>sarsa</a:t>
            </a:r>
            <a:r>
              <a:rPr lang="zh-CN" altLang="en-US" sz="1200" b="0" i="0" kern="1200" dirty="0">
                <a:solidFill>
                  <a:schemeClr val="tx1"/>
                </a:solidFill>
                <a:effectLst/>
                <a:latin typeface="+mn-lt"/>
                <a:ea typeface="+mn-ea"/>
                <a:cs typeface="+mn-cs"/>
              </a:rPr>
              <a:t>算法中，选择动作时遵循的策略和更新动作值函数时遵循的策略是相同的，即</a:t>
            </a:r>
            <a:r>
              <a:rPr lang="zh-CN" altLang="en-US" sz="1200" b="0" i="0" u="none" strike="noStrike" kern="1200" dirty="0">
                <a:solidFill>
                  <a:schemeClr val="tx1"/>
                </a:solidFill>
                <a:effectLst/>
                <a:latin typeface="+mn-lt"/>
                <a:ea typeface="+mn-ea"/>
                <a:cs typeface="+mn-cs"/>
              </a:rPr>
              <a:t>ϵ−</a:t>
            </a:r>
            <a:r>
              <a:rPr lang="en-US" altLang="zh-CN" sz="1200" b="0" i="0" u="none" strike="noStrike" kern="1200" dirty="0">
                <a:solidFill>
                  <a:schemeClr val="tx1"/>
                </a:solidFill>
                <a:effectLst/>
                <a:latin typeface="+mn-lt"/>
                <a:ea typeface="+mn-ea"/>
                <a:cs typeface="+mn-cs"/>
              </a:rPr>
              <a:t>greedy</a:t>
            </a:r>
            <a:r>
              <a:rPr lang="zh-CN" altLang="en-US" sz="1200" b="0" i="0" kern="1200" dirty="0">
                <a:solidFill>
                  <a:schemeClr val="tx1"/>
                </a:solidFill>
                <a:effectLst/>
                <a:latin typeface="+mn-lt"/>
                <a:ea typeface="+mn-ea"/>
                <a:cs typeface="+mn-cs"/>
              </a:rPr>
              <a:t>的策略，而在</a:t>
            </a:r>
            <a:r>
              <a:rPr lang="en-US" altLang="zh-CN" sz="1200" b="0" i="0" kern="1200" dirty="0">
                <a:solidFill>
                  <a:schemeClr val="tx1"/>
                </a:solidFill>
                <a:effectLst/>
                <a:latin typeface="+mn-lt"/>
                <a:ea typeface="+mn-ea"/>
                <a:cs typeface="+mn-cs"/>
              </a:rPr>
              <a:t>Q-learning</a:t>
            </a:r>
            <a:r>
              <a:rPr lang="zh-CN" altLang="en-US" sz="1200" b="0" i="0" kern="1200" dirty="0">
                <a:solidFill>
                  <a:schemeClr val="tx1"/>
                </a:solidFill>
                <a:effectLst/>
                <a:latin typeface="+mn-lt"/>
                <a:ea typeface="+mn-ea"/>
                <a:cs typeface="+mn-cs"/>
              </a:rPr>
              <a:t>中，</a:t>
            </a:r>
          </a:p>
          <a:p>
            <a:r>
              <a:rPr lang="en-US" altLang="zh-CN" sz="1200" b="0" i="0" kern="1200" dirty="0">
                <a:solidFill>
                  <a:schemeClr val="tx1"/>
                </a:solidFill>
                <a:effectLst/>
                <a:latin typeface="+mn-lt"/>
                <a:ea typeface="+mn-ea"/>
                <a:cs typeface="+mn-cs"/>
              </a:rPr>
              <a:t>Q-learning</a:t>
            </a:r>
            <a:r>
              <a:rPr lang="zh-CN" altLang="en-US" sz="1200" b="0" i="0" kern="1200" dirty="0">
                <a:solidFill>
                  <a:schemeClr val="tx1"/>
                </a:solidFill>
                <a:effectLst/>
                <a:latin typeface="+mn-lt"/>
                <a:ea typeface="+mn-ea"/>
                <a:cs typeface="+mn-cs"/>
              </a:rPr>
              <a:t>与</a:t>
            </a:r>
            <a:r>
              <a:rPr lang="en-US" altLang="zh-CN" sz="1200" b="0" i="0" kern="1200" dirty="0" err="1">
                <a:solidFill>
                  <a:schemeClr val="tx1"/>
                </a:solidFill>
                <a:effectLst/>
                <a:latin typeface="+mn-lt"/>
                <a:ea typeface="+mn-ea"/>
                <a:cs typeface="+mn-cs"/>
              </a:rPr>
              <a:t>sarsa</a:t>
            </a:r>
            <a:r>
              <a:rPr lang="zh-CN" altLang="en-US" sz="1200" b="0" i="0" kern="1200" dirty="0">
                <a:solidFill>
                  <a:schemeClr val="tx1"/>
                </a:solidFill>
                <a:effectLst/>
                <a:latin typeface="+mn-lt"/>
                <a:ea typeface="+mn-ea"/>
                <a:cs typeface="+mn-cs"/>
              </a:rPr>
              <a:t>算法最大的不同在于更新</a:t>
            </a:r>
            <a:r>
              <a:rPr lang="en-US" altLang="zh-CN" sz="1200" b="0" i="0" kern="1200" dirty="0">
                <a:solidFill>
                  <a:schemeClr val="tx1"/>
                </a:solidFill>
                <a:effectLst/>
                <a:latin typeface="+mn-lt"/>
                <a:ea typeface="+mn-ea"/>
                <a:cs typeface="+mn-cs"/>
              </a:rPr>
              <a:t>Q</a:t>
            </a:r>
            <a:r>
              <a:rPr lang="zh-CN" altLang="en-US" sz="1200" b="0" i="0" kern="1200" dirty="0">
                <a:solidFill>
                  <a:schemeClr val="tx1"/>
                </a:solidFill>
                <a:effectLst/>
                <a:latin typeface="+mn-lt"/>
                <a:ea typeface="+mn-ea"/>
                <a:cs typeface="+mn-cs"/>
              </a:rPr>
              <a:t>值的时候，直接使用了最大的</a:t>
            </a:r>
            <a:r>
              <a:rPr lang="en-US" altLang="zh-CN" sz="1200" b="0" i="0" u="none" strike="noStrike" kern="1200" dirty="0">
                <a:solidFill>
                  <a:schemeClr val="tx1"/>
                </a:solidFill>
                <a:effectLst/>
                <a:latin typeface="+mn-lt"/>
                <a:ea typeface="+mn-ea"/>
                <a:cs typeface="+mn-cs"/>
              </a:rPr>
              <a:t>Q(st+1,a)</a:t>
            </a:r>
            <a:r>
              <a:rPr lang="zh-CN" altLang="en-US" sz="1200" b="0" i="0" kern="1200" dirty="0">
                <a:solidFill>
                  <a:schemeClr val="tx1"/>
                </a:solidFill>
                <a:effectLst/>
                <a:latin typeface="+mn-lt"/>
                <a:ea typeface="+mn-ea"/>
                <a:cs typeface="+mn-cs"/>
              </a:rPr>
              <a:t>值</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相当于采用了</a:t>
            </a:r>
            <a:r>
              <a:rPr lang="en-US" altLang="zh-CN" sz="1200" b="0" i="0" u="none" strike="noStrike" kern="1200" dirty="0">
                <a:solidFill>
                  <a:schemeClr val="tx1"/>
                </a:solidFill>
                <a:effectLst/>
                <a:latin typeface="+mn-lt"/>
                <a:ea typeface="+mn-ea"/>
                <a:cs typeface="+mn-cs"/>
              </a:rPr>
              <a:t>Q(st+1,a)</a:t>
            </a:r>
            <a:r>
              <a:rPr lang="zh-CN" altLang="en-US" sz="1200" b="0" i="0" kern="1200" dirty="0">
                <a:solidFill>
                  <a:schemeClr val="tx1"/>
                </a:solidFill>
                <a:effectLst/>
                <a:latin typeface="+mn-lt"/>
                <a:ea typeface="+mn-ea"/>
                <a:cs typeface="+mn-cs"/>
              </a:rPr>
              <a:t>值最大的动作，并且与当前执行的策略，即选取动作</a:t>
            </a:r>
            <a:r>
              <a:rPr lang="en-US" altLang="zh-CN" sz="1200" b="0" i="0" u="none" strike="noStrike" kern="1200" dirty="0">
                <a:solidFill>
                  <a:schemeClr val="tx1"/>
                </a:solidFill>
                <a:effectLst/>
                <a:latin typeface="+mn-lt"/>
                <a:ea typeface="+mn-ea"/>
                <a:cs typeface="+mn-cs"/>
              </a:rPr>
              <a:t>at</a:t>
            </a:r>
            <a:r>
              <a:rPr lang="zh-CN" altLang="en-US" sz="1200" b="0" i="0" kern="1200" dirty="0">
                <a:solidFill>
                  <a:schemeClr val="tx1"/>
                </a:solidFill>
                <a:effectLst/>
                <a:latin typeface="+mn-lt"/>
                <a:ea typeface="+mn-ea"/>
                <a:cs typeface="+mn-cs"/>
              </a:rPr>
              <a:t>时采用的策略无关。 </a:t>
            </a:r>
            <a:r>
              <a:rPr lang="en-US" altLang="zh-CN" sz="1200" b="0" i="0" kern="1200" dirty="0">
                <a:solidFill>
                  <a:schemeClr val="tx1"/>
                </a:solidFill>
                <a:effectLst/>
                <a:latin typeface="+mn-lt"/>
                <a:ea typeface="+mn-ea"/>
                <a:cs typeface="+mn-cs"/>
              </a:rPr>
              <a:t>Off-Policy</a:t>
            </a:r>
            <a:r>
              <a:rPr lang="zh-CN" altLang="en-US" sz="1200" b="0" i="0" kern="1200" dirty="0">
                <a:solidFill>
                  <a:schemeClr val="tx1"/>
                </a:solidFill>
                <a:effectLst/>
                <a:latin typeface="+mn-lt"/>
                <a:ea typeface="+mn-ea"/>
                <a:cs typeface="+mn-cs"/>
              </a:rPr>
              <a:t>方式简化了证明算法分析和收敛性证明的难度，使得它的收敛性很早就得到了证明。</a:t>
            </a:r>
          </a:p>
        </p:txBody>
      </p:sp>
      <p:sp>
        <p:nvSpPr>
          <p:cNvPr id="4" name="幻灯片编号占位符 3"/>
          <p:cNvSpPr>
            <a:spLocks noGrp="1"/>
          </p:cNvSpPr>
          <p:nvPr>
            <p:ph type="sldNum" sz="quarter" idx="10"/>
          </p:nvPr>
        </p:nvSpPr>
        <p:spPr/>
        <p:txBody>
          <a:bodyPr/>
          <a:lstStyle/>
          <a:p>
            <a:fld id="{7D7758EC-02A0-4B1C-AA15-EC2FDBFE5B21}" type="slidenum">
              <a:rPr lang="zh-CN" altLang="en-US" smtClean="0"/>
              <a:t>65</a:t>
            </a:fld>
            <a:endParaRPr lang="zh-CN" altLang="en-US"/>
          </a:p>
        </p:txBody>
      </p:sp>
    </p:spTree>
    <p:extLst>
      <p:ext uri="{BB962C8B-B14F-4D97-AF65-F5344CB8AC3E}">
        <p14:creationId xmlns:p14="http://schemas.microsoft.com/office/powerpoint/2010/main" val="22130052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幻灯片图像占位符 1">
            <a:extLst>
              <a:ext uri="{FF2B5EF4-FFF2-40B4-BE49-F238E27FC236}">
                <a16:creationId xmlns:a16="http://schemas.microsoft.com/office/drawing/2014/main" id="{64524C03-93F1-9A41-BEAB-1D855A9D3531}"/>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363" name="备注占位符 2">
            <a:extLst>
              <a:ext uri="{FF2B5EF4-FFF2-40B4-BE49-F238E27FC236}">
                <a16:creationId xmlns:a16="http://schemas.microsoft.com/office/drawing/2014/main" id="{4184D956-3F42-844D-BE75-AAFF1CF01FA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kumimoji="1" lang="zh-CN" altLang="en-US"/>
              <a:t>这张图就是强化学习的一个简单图示，它主要包括四个元素，</a:t>
            </a:r>
            <a:r>
              <a:rPr kumimoji="1" lang="en-US" altLang="zh-CN"/>
              <a:t>agent</a:t>
            </a:r>
            <a:r>
              <a:rPr kumimoji="1" lang="zh-CN" altLang="en-US"/>
              <a:t>，</a:t>
            </a:r>
            <a:r>
              <a:rPr kumimoji="1" lang="en-US" altLang="zh-CN"/>
              <a:t>environment</a:t>
            </a:r>
            <a:r>
              <a:rPr kumimoji="1" lang="zh-CN" altLang="en-US"/>
              <a:t>，</a:t>
            </a:r>
            <a:r>
              <a:rPr kumimoji="1" lang="en-US" altLang="zh-CN"/>
              <a:t>state</a:t>
            </a:r>
            <a:r>
              <a:rPr kumimoji="1" lang="zh-CN" altLang="en-US"/>
              <a:t>和</a:t>
            </a:r>
            <a:r>
              <a:rPr kumimoji="1" lang="en-US" altLang="zh-CN"/>
              <a:t>reward</a:t>
            </a:r>
            <a:r>
              <a:rPr kumimoji="1" lang="zh-CN" altLang="en-US"/>
              <a:t>，强化学习任务通常用马尔可夫决策过程来描述，它对应了一个四元组，如图</a:t>
            </a:r>
            <a:endParaRPr kumimoji="1" lang="en-US" altLang="zh-CN"/>
          </a:p>
          <a:p>
            <a:pPr eaLnBrk="1" hangingPunct="1">
              <a:spcBef>
                <a:spcPct val="0"/>
              </a:spcBef>
            </a:pPr>
            <a:r>
              <a:rPr kumimoji="1" lang="zh-CN" altLang="en-US"/>
              <a:t>马尔可夫过程</a:t>
            </a:r>
            <a:r>
              <a:rPr lang="zh-CN" altLang="en-US"/>
              <a:t>其实就是状态以及某状态的转移，简单来说，机器处于环境</a:t>
            </a:r>
            <a:r>
              <a:rPr lang="en-US" altLang="zh-CN"/>
              <a:t>E</a:t>
            </a:r>
            <a:r>
              <a:rPr lang="zh-CN" altLang="en-US"/>
              <a:t>中，状态空间为</a:t>
            </a:r>
            <a:r>
              <a:rPr lang="en-US" altLang="zh-CN"/>
              <a:t>X</a:t>
            </a:r>
            <a:r>
              <a:rPr lang="zh-CN" altLang="en-US"/>
              <a:t>，其中每个状态</a:t>
            </a:r>
            <a:r>
              <a:rPr lang="en-US" altLang="zh-CN"/>
              <a:t>x∈X</a:t>
            </a:r>
            <a:r>
              <a:rPr lang="zh-CN" altLang="en-US"/>
              <a:t>是机器感知到的环境的描述</a:t>
            </a:r>
            <a:r>
              <a:rPr lang="en-US" altLang="zh-CN"/>
              <a:t>,</a:t>
            </a:r>
            <a:r>
              <a:rPr lang="zh-CN" altLang="en-US"/>
              <a:t>如在种瓜任务中这就是对当前瓜苗长势的描述；机器能采取的动作构成了动作空间</a:t>
            </a:r>
            <a:r>
              <a:rPr lang="en-US" altLang="zh-CN"/>
              <a:t>A</a:t>
            </a:r>
            <a:r>
              <a:rPr lang="zh-CN" altLang="en-US"/>
              <a:t>，若某个动作</a:t>
            </a:r>
            <a:r>
              <a:rPr lang="en-US" altLang="zh-CN"/>
              <a:t>a∈A</a:t>
            </a:r>
            <a:r>
              <a:rPr lang="zh-CN" altLang="en-US"/>
              <a:t>作用在当前状态</a:t>
            </a:r>
            <a:r>
              <a:rPr lang="en-US" altLang="zh-CN"/>
              <a:t>x</a:t>
            </a:r>
            <a:r>
              <a:rPr lang="zh-CN" altLang="en-US"/>
              <a:t>上，则潜在的转移函数</a:t>
            </a:r>
            <a:r>
              <a:rPr lang="en-US" altLang="zh-CN"/>
              <a:t>P</a:t>
            </a:r>
            <a:r>
              <a:rPr lang="zh-CN" altLang="en-US"/>
              <a:t>将使得环境从当前状态按某种概率转移到另一个状态；如瓜苗缺水，若选择动作浇水，那么瓜苗长势会发生变化，瓜苗有一定概率恢复健康，也有一定概率无法恢复。在转移到另一个状态的同时，环境会根据潜在的奖赏（</a:t>
            </a:r>
            <a:r>
              <a:rPr lang="en-US" altLang="zh-CN"/>
              <a:t>reward</a:t>
            </a:r>
            <a:r>
              <a:rPr lang="zh-CN" altLang="en-US"/>
              <a:t>）函数</a:t>
            </a:r>
            <a:r>
              <a:rPr lang="en-US" altLang="zh-CN"/>
              <a:t>R</a:t>
            </a:r>
            <a:r>
              <a:rPr lang="zh-CN" altLang="en-US"/>
              <a:t>反馈给机器一个奖赏，比如保持瓜苗健康对应奖赏</a:t>
            </a:r>
            <a:r>
              <a:rPr lang="en-US" altLang="zh-CN"/>
              <a:t>+1</a:t>
            </a:r>
            <a:r>
              <a:rPr lang="zh-CN" altLang="en-US"/>
              <a:t>，瓜苗凋零</a:t>
            </a:r>
            <a:r>
              <a:rPr lang="en-US" altLang="zh-CN"/>
              <a:t>-10</a:t>
            </a:r>
            <a:r>
              <a:rPr lang="zh-CN" altLang="en-US"/>
              <a:t>，种出好瓜对应奖赏</a:t>
            </a:r>
            <a:r>
              <a:rPr lang="en-US" altLang="zh-CN"/>
              <a:t>+100.</a:t>
            </a:r>
            <a:endParaRPr kumimoji="1" lang="zh-CN" altLang="en-US"/>
          </a:p>
        </p:txBody>
      </p:sp>
      <p:sp>
        <p:nvSpPr>
          <p:cNvPr id="15364" name="幻灯片编号占位符 3">
            <a:extLst>
              <a:ext uri="{FF2B5EF4-FFF2-40B4-BE49-F238E27FC236}">
                <a16:creationId xmlns:a16="http://schemas.microsoft.com/office/drawing/2014/main" id="{BE835B90-6D36-664A-B17E-D962B828ED6B}"/>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6E94FFE6-3512-FF47-A751-610777F28628}" type="slidenum">
              <a:rPr lang="zh-CN" altLang="en-US" smtClean="0"/>
              <a:pPr/>
              <a:t>6</a:t>
            </a:fld>
            <a:endParaRPr lang="zh-CN" altLang="en-US"/>
          </a:p>
        </p:txBody>
      </p:sp>
    </p:spTree>
    <p:extLst>
      <p:ext uri="{BB962C8B-B14F-4D97-AF65-F5344CB8AC3E}">
        <p14:creationId xmlns:p14="http://schemas.microsoft.com/office/powerpoint/2010/main" val="300146752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atinLnBrk="1"/>
            <a:r>
              <a:rPr lang="zh-CN" altLang="en-US" sz="1200" b="0" i="0" kern="1200" dirty="0">
                <a:solidFill>
                  <a:schemeClr val="tx1"/>
                </a:solidFill>
                <a:effectLst/>
                <a:latin typeface="+mn-lt"/>
                <a:ea typeface="+mn-ea"/>
                <a:cs typeface="+mn-cs"/>
              </a:rPr>
              <a:t>在</a:t>
            </a:r>
            <a:r>
              <a:rPr lang="en-US" altLang="zh-CN" sz="1200" b="0" i="0" kern="1200" dirty="0">
                <a:solidFill>
                  <a:schemeClr val="tx1"/>
                </a:solidFill>
                <a:effectLst/>
                <a:latin typeface="+mn-lt"/>
                <a:ea typeface="+mn-ea"/>
                <a:cs typeface="+mn-cs"/>
              </a:rPr>
              <a:t>s</a:t>
            </a:r>
            <a:r>
              <a:rPr lang="zh-CN" altLang="en-US" sz="1200" b="0" i="0" kern="1200" dirty="0">
                <a:solidFill>
                  <a:schemeClr val="tx1"/>
                </a:solidFill>
                <a:effectLst/>
                <a:latin typeface="+mn-lt"/>
                <a:ea typeface="+mn-ea"/>
                <a:cs typeface="+mn-cs"/>
              </a:rPr>
              <a:t>状态时，跟据当前</a:t>
            </a:r>
            <a:r>
              <a:rPr lang="en-US" altLang="zh-CN" sz="1200" b="0" i="0" kern="1200" dirty="0">
                <a:solidFill>
                  <a:schemeClr val="tx1"/>
                </a:solidFill>
                <a:effectLst/>
                <a:latin typeface="+mn-lt"/>
                <a:ea typeface="+mn-ea"/>
                <a:cs typeface="+mn-cs"/>
              </a:rPr>
              <a:t>Q</a:t>
            </a:r>
            <a:r>
              <a:rPr lang="zh-CN" altLang="en-US" sz="1200" b="0" i="0" kern="1200" dirty="0">
                <a:solidFill>
                  <a:schemeClr val="tx1"/>
                </a:solidFill>
                <a:effectLst/>
                <a:latin typeface="+mn-lt"/>
                <a:ea typeface="+mn-ea"/>
                <a:cs typeface="+mn-cs"/>
              </a:rPr>
              <a:t>以及一定的策略（</a:t>
            </a:r>
            <a:r>
              <a:rPr lang="en-US" altLang="zh-CN" sz="1200" b="0" i="0" kern="1200" dirty="0">
                <a:solidFill>
                  <a:schemeClr val="tx1"/>
                </a:solidFill>
                <a:effectLst/>
                <a:latin typeface="+mn-lt"/>
                <a:ea typeface="+mn-ea"/>
                <a:cs typeface="+mn-cs"/>
              </a:rPr>
              <a:t>e-greedy</a:t>
            </a:r>
            <a:r>
              <a:rPr lang="zh-CN" altLang="en-US" sz="1200" b="0" i="0" kern="1200" dirty="0">
                <a:solidFill>
                  <a:schemeClr val="tx1"/>
                </a:solidFill>
                <a:effectLst/>
                <a:latin typeface="+mn-lt"/>
                <a:ea typeface="+mn-ea"/>
                <a:cs typeface="+mn-cs"/>
              </a:rPr>
              <a:t>）来选取动作</a:t>
            </a:r>
            <a:r>
              <a:rPr lang="en-US" altLang="zh-CN" sz="1200" b="0" i="0" kern="1200" dirty="0">
                <a:solidFill>
                  <a:schemeClr val="tx1"/>
                </a:solidFill>
                <a:effectLst/>
                <a:latin typeface="+mn-lt"/>
                <a:ea typeface="+mn-ea"/>
                <a:cs typeface="+mn-cs"/>
              </a:rPr>
              <a:t>a</a:t>
            </a:r>
            <a:r>
              <a:rPr lang="zh-CN" altLang="en-US" sz="1200" b="0" i="0" kern="1200" dirty="0">
                <a:solidFill>
                  <a:schemeClr val="tx1"/>
                </a:solidFill>
                <a:effectLst/>
                <a:latin typeface="+mn-lt"/>
                <a:ea typeface="+mn-ea"/>
                <a:cs typeface="+mn-cs"/>
              </a:rPr>
              <a:t>，进而观测到下一状态</a:t>
            </a:r>
            <a:r>
              <a:rPr lang="en-US" altLang="zh-CN" sz="1200" b="0" i="0" kern="1200" dirty="0">
                <a:solidFill>
                  <a:schemeClr val="tx1"/>
                </a:solidFill>
                <a:effectLst/>
                <a:latin typeface="+mn-lt"/>
                <a:ea typeface="+mn-ea"/>
                <a:cs typeface="+mn-cs"/>
              </a:rPr>
              <a:t>s‘</a:t>
            </a:r>
            <a:r>
              <a:rPr lang="zh-CN" altLang="en-US" sz="1200" b="0" i="0" kern="1200" dirty="0">
                <a:solidFill>
                  <a:schemeClr val="tx1"/>
                </a:solidFill>
                <a:effectLst/>
                <a:latin typeface="+mn-lt"/>
                <a:ea typeface="+mn-ea"/>
                <a:cs typeface="+mn-cs"/>
              </a:rPr>
              <a:t>，并再次根据当前</a:t>
            </a:r>
            <a:r>
              <a:rPr lang="en-US" altLang="zh-CN" sz="1200" b="0" i="0" kern="1200" dirty="0">
                <a:solidFill>
                  <a:schemeClr val="tx1"/>
                </a:solidFill>
                <a:effectLst/>
                <a:latin typeface="+mn-lt"/>
                <a:ea typeface="+mn-ea"/>
                <a:cs typeface="+mn-cs"/>
              </a:rPr>
              <a:t>Q</a:t>
            </a:r>
            <a:r>
              <a:rPr lang="zh-CN" altLang="en-US" sz="1200" b="0" i="0" kern="1200" dirty="0">
                <a:solidFill>
                  <a:schemeClr val="tx1"/>
                </a:solidFill>
                <a:effectLst/>
                <a:latin typeface="+mn-lt"/>
                <a:ea typeface="+mn-ea"/>
                <a:cs typeface="+mn-cs"/>
              </a:rPr>
              <a:t>计算出 接下来采取哪个动作会得到最大的</a:t>
            </a:r>
            <a:r>
              <a:rPr lang="en-US" altLang="zh-CN" sz="1200" b="0" i="0" kern="1200" dirty="0">
                <a:solidFill>
                  <a:schemeClr val="tx1"/>
                </a:solidFill>
                <a:effectLst/>
                <a:latin typeface="+mn-lt"/>
                <a:ea typeface="+mn-ea"/>
                <a:cs typeface="+mn-cs"/>
              </a:rPr>
              <a:t>Q </a:t>
            </a:r>
            <a:r>
              <a:rPr lang="zh-CN" altLang="en-US" sz="1200" b="0" i="0" kern="1200" dirty="0">
                <a:solidFill>
                  <a:schemeClr val="tx1"/>
                </a:solidFill>
                <a:effectLst/>
                <a:latin typeface="+mn-lt"/>
                <a:ea typeface="+mn-ea"/>
                <a:cs typeface="+mn-cs"/>
              </a:rPr>
              <a:t>值，用这个</a:t>
            </a:r>
            <a:r>
              <a:rPr lang="en-US" altLang="zh-CN" sz="1200" b="0" i="0" kern="1200" dirty="0">
                <a:solidFill>
                  <a:schemeClr val="tx1"/>
                </a:solidFill>
                <a:effectLst/>
                <a:latin typeface="+mn-lt"/>
                <a:ea typeface="+mn-ea"/>
                <a:cs typeface="+mn-cs"/>
              </a:rPr>
              <a:t>Q</a:t>
            </a:r>
            <a:r>
              <a:rPr lang="zh-CN" altLang="en-US" sz="1200" b="0" i="0" kern="1200" dirty="0">
                <a:solidFill>
                  <a:schemeClr val="tx1"/>
                </a:solidFill>
                <a:effectLst/>
                <a:latin typeface="+mn-lt"/>
                <a:ea typeface="+mn-ea"/>
                <a:cs typeface="+mn-cs"/>
              </a:rPr>
              <a:t>值作为当前状态动作对</a:t>
            </a:r>
            <a:r>
              <a:rPr lang="en-US" altLang="zh-CN" sz="1200" b="0" i="0" kern="1200" dirty="0">
                <a:solidFill>
                  <a:schemeClr val="tx1"/>
                </a:solidFill>
                <a:effectLst/>
                <a:latin typeface="+mn-lt"/>
                <a:ea typeface="+mn-ea"/>
                <a:cs typeface="+mn-cs"/>
              </a:rPr>
              <a:t>Q</a:t>
            </a:r>
            <a:r>
              <a:rPr lang="zh-CN" altLang="en-US" sz="1200" b="0" i="0" kern="1200" dirty="0">
                <a:solidFill>
                  <a:schemeClr val="tx1"/>
                </a:solidFill>
                <a:effectLst/>
                <a:latin typeface="+mn-lt"/>
                <a:ea typeface="+mn-ea"/>
                <a:cs typeface="+mn-cs"/>
              </a:rPr>
              <a:t>值的</a:t>
            </a:r>
            <a:r>
              <a:rPr lang="en-US" altLang="zh-CN" sz="1200" b="0" i="0" kern="1200" dirty="0">
                <a:solidFill>
                  <a:schemeClr val="tx1"/>
                </a:solidFill>
                <a:effectLst/>
                <a:latin typeface="+mn-lt"/>
                <a:ea typeface="+mn-ea"/>
                <a:cs typeface="+mn-cs"/>
              </a:rPr>
              <a:t>target</a:t>
            </a:r>
            <a:r>
              <a:rPr lang="zh-CN" altLang="en-US" sz="1200" b="0" i="0" kern="1200" dirty="0">
                <a:solidFill>
                  <a:schemeClr val="tx1"/>
                </a:solidFill>
                <a:effectLst/>
                <a:latin typeface="+mn-lt"/>
                <a:ea typeface="+mn-ea"/>
                <a:cs typeface="+mn-cs"/>
              </a:rPr>
              <a:t>。这样就有了一个</a:t>
            </a:r>
            <a:r>
              <a:rPr lang="en-US" altLang="zh-CN" sz="1200" b="0" i="0" kern="1200" dirty="0">
                <a:solidFill>
                  <a:schemeClr val="tx1"/>
                </a:solidFill>
                <a:effectLst/>
                <a:latin typeface="+mn-lt"/>
                <a:ea typeface="+mn-ea"/>
                <a:cs typeface="+mn-cs"/>
              </a:rPr>
              <a:t>&lt;s</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a</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r</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s'&gt;</a:t>
            </a:r>
            <a:r>
              <a:rPr lang="zh-CN" altLang="en-US" sz="1200" b="0" i="0" kern="1200" dirty="0">
                <a:solidFill>
                  <a:schemeClr val="tx1"/>
                </a:solidFill>
                <a:effectLst/>
                <a:latin typeface="+mn-lt"/>
                <a:ea typeface="+mn-ea"/>
                <a:cs typeface="+mn-cs"/>
              </a:rPr>
              <a:t>序列，成为一个样本。</a:t>
            </a:r>
          </a:p>
          <a:p>
            <a:pPr latinLnBrk="1"/>
            <a:r>
              <a:rPr lang="zh-CN" altLang="en-US" sz="1200" b="1" i="0" kern="1200" dirty="0">
                <a:solidFill>
                  <a:schemeClr val="tx1"/>
                </a:solidFill>
                <a:effectLst/>
                <a:latin typeface="+mn-lt"/>
                <a:ea typeface="+mn-ea"/>
                <a:cs typeface="+mn-cs"/>
              </a:rPr>
              <a:t>需要注意的是：</a:t>
            </a:r>
            <a:endParaRPr lang="zh-CN" altLang="en-US" sz="1200" b="0" i="0" kern="1200" dirty="0">
              <a:solidFill>
                <a:schemeClr val="tx1"/>
              </a:solidFill>
              <a:effectLst/>
              <a:latin typeface="+mn-lt"/>
              <a:ea typeface="+mn-ea"/>
              <a:cs typeface="+mn-cs"/>
            </a:endParaRPr>
          </a:p>
          <a:p>
            <a:pPr latinLnBrk="1"/>
            <a:r>
              <a:rPr lang="en-US" altLang="zh-CN" sz="1200" b="0" kern="1200" dirty="0">
                <a:solidFill>
                  <a:schemeClr val="tx1"/>
                </a:solidFill>
                <a:effectLst/>
                <a:latin typeface="+mn-lt"/>
                <a:ea typeface="+mn-ea"/>
                <a:cs typeface="+mn-cs"/>
              </a:rPr>
              <a:t>1.</a:t>
            </a:r>
            <a:r>
              <a:rPr lang="zh-CN" altLang="en-US" sz="1200" b="0" kern="1200" dirty="0">
                <a:solidFill>
                  <a:schemeClr val="tx1"/>
                </a:solidFill>
                <a:effectLst/>
                <a:latin typeface="+mn-lt"/>
                <a:ea typeface="+mn-ea"/>
                <a:cs typeface="+mn-cs"/>
              </a:rPr>
              <a:t>在状态</a:t>
            </a:r>
            <a:r>
              <a:rPr lang="en-US" altLang="zh-CN" sz="1200" b="0" kern="1200" dirty="0">
                <a:solidFill>
                  <a:schemeClr val="tx1"/>
                </a:solidFill>
                <a:effectLst/>
                <a:latin typeface="+mn-lt"/>
                <a:ea typeface="+mn-ea"/>
                <a:cs typeface="+mn-cs"/>
              </a:rPr>
              <a:t>s'</a:t>
            </a:r>
            <a:r>
              <a:rPr lang="zh-CN" altLang="en-US" sz="1200" b="0" kern="1200" dirty="0">
                <a:solidFill>
                  <a:schemeClr val="tx1"/>
                </a:solidFill>
                <a:effectLst/>
                <a:latin typeface="+mn-lt"/>
                <a:ea typeface="+mn-ea"/>
                <a:cs typeface="+mn-cs"/>
              </a:rPr>
              <a:t>时，只是计算了 在</a:t>
            </a:r>
            <a:r>
              <a:rPr lang="en-US" altLang="zh-CN" sz="1200" b="0" kern="1200" dirty="0">
                <a:solidFill>
                  <a:schemeClr val="tx1"/>
                </a:solidFill>
                <a:effectLst/>
                <a:latin typeface="+mn-lt"/>
                <a:ea typeface="+mn-ea"/>
                <a:cs typeface="+mn-cs"/>
              </a:rPr>
              <a:t>s'</a:t>
            </a:r>
            <a:r>
              <a:rPr lang="zh-CN" altLang="en-US" sz="1200" b="0" kern="1200" dirty="0">
                <a:solidFill>
                  <a:schemeClr val="tx1"/>
                </a:solidFill>
                <a:effectLst/>
                <a:latin typeface="+mn-lt"/>
                <a:ea typeface="+mn-ea"/>
                <a:cs typeface="+mn-cs"/>
              </a:rPr>
              <a:t>时要采取哪个</a:t>
            </a:r>
            <a:r>
              <a:rPr lang="en-US" altLang="zh-CN" sz="1200" b="0" kern="1200" dirty="0">
                <a:solidFill>
                  <a:schemeClr val="tx1"/>
                </a:solidFill>
                <a:effectLst/>
                <a:latin typeface="+mn-lt"/>
                <a:ea typeface="+mn-ea"/>
                <a:cs typeface="+mn-cs"/>
              </a:rPr>
              <a:t>a'</a:t>
            </a:r>
            <a:r>
              <a:rPr lang="zh-CN" altLang="en-US" sz="1200" b="0" kern="1200" dirty="0">
                <a:solidFill>
                  <a:schemeClr val="tx1"/>
                </a:solidFill>
                <a:effectLst/>
                <a:latin typeface="+mn-lt"/>
                <a:ea typeface="+mn-ea"/>
                <a:cs typeface="+mn-cs"/>
              </a:rPr>
              <a:t>可以得到更大的</a:t>
            </a:r>
            <a:r>
              <a:rPr lang="en-US" altLang="zh-CN" sz="1200" b="0" kern="1200" dirty="0">
                <a:solidFill>
                  <a:schemeClr val="tx1"/>
                </a:solidFill>
                <a:effectLst/>
                <a:latin typeface="+mn-lt"/>
                <a:ea typeface="+mn-ea"/>
                <a:cs typeface="+mn-cs"/>
              </a:rPr>
              <a:t>Q</a:t>
            </a:r>
            <a:r>
              <a:rPr lang="zh-CN" altLang="en-US" sz="1200" b="0" kern="1200" dirty="0">
                <a:solidFill>
                  <a:schemeClr val="tx1"/>
                </a:solidFill>
                <a:effectLst/>
                <a:latin typeface="+mn-lt"/>
                <a:ea typeface="+mn-ea"/>
                <a:cs typeface="+mn-cs"/>
              </a:rPr>
              <a:t>值，并没有真的采取这个动作</a:t>
            </a:r>
            <a:r>
              <a:rPr lang="en-US" altLang="zh-CN" sz="1200" b="0" kern="1200" dirty="0">
                <a:solidFill>
                  <a:schemeClr val="tx1"/>
                </a:solidFill>
                <a:effectLst/>
                <a:latin typeface="+mn-lt"/>
                <a:ea typeface="+mn-ea"/>
                <a:cs typeface="+mn-cs"/>
              </a:rPr>
              <a:t>a'</a:t>
            </a:r>
            <a:r>
              <a:rPr lang="zh-CN" altLang="en-US" sz="1200" b="0" kern="1200" dirty="0">
                <a:solidFill>
                  <a:schemeClr val="tx1"/>
                </a:solidFill>
                <a:effectLst/>
                <a:latin typeface="+mn-lt"/>
                <a:ea typeface="+mn-ea"/>
                <a:cs typeface="+mn-cs"/>
              </a:rPr>
              <a:t>。</a:t>
            </a:r>
          </a:p>
          <a:p>
            <a:pPr latinLnBrk="1"/>
            <a:r>
              <a:rPr lang="en-US" altLang="zh-CN" sz="1200" b="0" kern="1200" dirty="0">
                <a:solidFill>
                  <a:schemeClr val="tx1"/>
                </a:solidFill>
                <a:effectLst/>
                <a:latin typeface="+mn-lt"/>
                <a:ea typeface="+mn-ea"/>
                <a:cs typeface="+mn-cs"/>
              </a:rPr>
              <a:t>2.</a:t>
            </a:r>
            <a:r>
              <a:rPr lang="zh-CN" altLang="en-US" sz="1200" b="0" kern="1200" dirty="0">
                <a:solidFill>
                  <a:schemeClr val="tx1"/>
                </a:solidFill>
                <a:effectLst/>
                <a:latin typeface="+mn-lt"/>
                <a:ea typeface="+mn-ea"/>
                <a:cs typeface="+mn-cs"/>
              </a:rPr>
              <a:t>动作</a:t>
            </a:r>
            <a:r>
              <a:rPr lang="en-US" altLang="zh-CN" sz="1200" b="0" kern="1200" dirty="0">
                <a:solidFill>
                  <a:schemeClr val="tx1"/>
                </a:solidFill>
                <a:effectLst/>
                <a:latin typeface="+mn-lt"/>
                <a:ea typeface="+mn-ea"/>
                <a:cs typeface="+mn-cs"/>
              </a:rPr>
              <a:t>a</a:t>
            </a:r>
            <a:r>
              <a:rPr lang="zh-CN" altLang="en-US" sz="1200" b="0" kern="1200" dirty="0">
                <a:solidFill>
                  <a:schemeClr val="tx1"/>
                </a:solidFill>
                <a:effectLst/>
                <a:latin typeface="+mn-lt"/>
                <a:ea typeface="+mn-ea"/>
                <a:cs typeface="+mn-cs"/>
              </a:rPr>
              <a:t>的选取是根据当前</a:t>
            </a:r>
            <a:r>
              <a:rPr lang="en-US" altLang="zh-CN" sz="1200" b="0" kern="1200" dirty="0">
                <a:solidFill>
                  <a:schemeClr val="tx1"/>
                </a:solidFill>
                <a:effectLst/>
                <a:latin typeface="+mn-lt"/>
                <a:ea typeface="+mn-ea"/>
                <a:cs typeface="+mn-cs"/>
              </a:rPr>
              <a:t>Q</a:t>
            </a:r>
            <a:r>
              <a:rPr lang="zh-CN" altLang="en-US" sz="1200" b="0" kern="1200" dirty="0">
                <a:solidFill>
                  <a:schemeClr val="tx1"/>
                </a:solidFill>
                <a:effectLst/>
                <a:latin typeface="+mn-lt"/>
                <a:ea typeface="+mn-ea"/>
                <a:cs typeface="+mn-cs"/>
              </a:rPr>
              <a:t>以及策略（</a:t>
            </a:r>
            <a:r>
              <a:rPr lang="en-US" altLang="zh-CN" sz="1200" b="0" kern="1200" dirty="0">
                <a:solidFill>
                  <a:schemeClr val="tx1"/>
                </a:solidFill>
                <a:effectLst/>
                <a:latin typeface="+mn-lt"/>
                <a:ea typeface="+mn-ea"/>
                <a:cs typeface="+mn-cs"/>
              </a:rPr>
              <a:t>e-greedy</a:t>
            </a:r>
            <a:r>
              <a:rPr lang="zh-CN" altLang="en-US" sz="1200" b="0" kern="1200" dirty="0">
                <a:solidFill>
                  <a:schemeClr val="tx1"/>
                </a:solidFill>
                <a:effectLst/>
                <a:latin typeface="+mn-lt"/>
                <a:ea typeface="+mn-ea"/>
                <a:cs typeface="+mn-cs"/>
              </a:rPr>
              <a:t>），目标</a:t>
            </a:r>
            <a:r>
              <a:rPr lang="en-US" altLang="zh-CN" sz="1200" b="0" kern="1200" dirty="0">
                <a:solidFill>
                  <a:schemeClr val="tx1"/>
                </a:solidFill>
                <a:effectLst/>
                <a:latin typeface="+mn-lt"/>
                <a:ea typeface="+mn-ea"/>
                <a:cs typeface="+mn-cs"/>
              </a:rPr>
              <a:t>Q</a:t>
            </a:r>
            <a:r>
              <a:rPr lang="zh-CN" altLang="en-US" sz="1200" b="0" kern="1200" dirty="0">
                <a:solidFill>
                  <a:schemeClr val="tx1"/>
                </a:solidFill>
                <a:effectLst/>
                <a:latin typeface="+mn-lt"/>
                <a:ea typeface="+mn-ea"/>
                <a:cs typeface="+mn-cs"/>
              </a:rPr>
              <a:t>值的计算是根据</a:t>
            </a:r>
            <a:r>
              <a:rPr lang="en-US" altLang="zh-CN" sz="1200" b="0" kern="1200" dirty="0">
                <a:solidFill>
                  <a:schemeClr val="tx1"/>
                </a:solidFill>
                <a:effectLst/>
                <a:latin typeface="+mn-lt"/>
                <a:ea typeface="+mn-ea"/>
                <a:cs typeface="+mn-cs"/>
              </a:rPr>
              <a:t>Q</a:t>
            </a:r>
            <a:r>
              <a:rPr lang="zh-CN" altLang="en-US" sz="1200" b="0" kern="1200" dirty="0">
                <a:solidFill>
                  <a:schemeClr val="tx1"/>
                </a:solidFill>
                <a:effectLst/>
                <a:latin typeface="+mn-lt"/>
                <a:ea typeface="+mn-ea"/>
                <a:cs typeface="+mn-cs"/>
              </a:rPr>
              <a:t>值最大的动作</a:t>
            </a:r>
            <a:r>
              <a:rPr lang="en-US" altLang="zh-CN" sz="1200" b="0" kern="1200" dirty="0">
                <a:solidFill>
                  <a:schemeClr val="tx1"/>
                </a:solidFill>
                <a:effectLst/>
                <a:latin typeface="+mn-lt"/>
                <a:ea typeface="+mn-ea"/>
                <a:cs typeface="+mn-cs"/>
              </a:rPr>
              <a:t>a'</a:t>
            </a:r>
            <a:r>
              <a:rPr lang="zh-CN" altLang="en-US" sz="1200" b="0" kern="1200" dirty="0">
                <a:solidFill>
                  <a:schemeClr val="tx1"/>
                </a:solidFill>
                <a:effectLst/>
                <a:latin typeface="+mn-lt"/>
                <a:ea typeface="+mn-ea"/>
                <a:cs typeface="+mn-cs"/>
              </a:rPr>
              <a:t>计算得来，因此为</a:t>
            </a:r>
            <a:r>
              <a:rPr lang="en-US" altLang="zh-CN" sz="1200" b="0" kern="1200" dirty="0">
                <a:solidFill>
                  <a:schemeClr val="tx1"/>
                </a:solidFill>
                <a:effectLst/>
                <a:latin typeface="+mn-lt"/>
                <a:ea typeface="+mn-ea"/>
                <a:cs typeface="+mn-cs"/>
              </a:rPr>
              <a:t>off-policy</a:t>
            </a:r>
            <a:r>
              <a:rPr lang="zh-CN" altLang="en-US" sz="1200" b="0" kern="1200" dirty="0">
                <a:solidFill>
                  <a:schemeClr val="tx1"/>
                </a:solidFill>
                <a:effectLst/>
                <a:latin typeface="+mn-lt"/>
                <a:ea typeface="+mn-ea"/>
                <a:cs typeface="+mn-cs"/>
              </a:rPr>
              <a:t>学习。</a:t>
            </a:r>
          </a:p>
          <a:p>
            <a:pPr latinLnBrk="1"/>
            <a:r>
              <a:rPr lang="zh-CN" altLang="en-US" sz="1200" b="0" i="0" kern="1200" dirty="0">
                <a:solidFill>
                  <a:schemeClr val="tx1"/>
                </a:solidFill>
                <a:effectLst/>
                <a:latin typeface="+mn-lt"/>
                <a:ea typeface="+mn-ea"/>
                <a:cs typeface="+mn-cs"/>
              </a:rPr>
              <a:t>接下来，根据</a:t>
            </a:r>
            <a:r>
              <a:rPr lang="en-US" altLang="zh-CN" sz="1200" dirty="0"/>
              <a:t>Q-learning</a:t>
            </a:r>
            <a:r>
              <a:rPr lang="zh-CN" altLang="en-US" sz="1200" dirty="0"/>
              <a:t>的动作值函数更新公式</a:t>
            </a:r>
            <a:r>
              <a:rPr lang="zh-CN" altLang="en-US" sz="1200" b="0" i="0" kern="1200" dirty="0">
                <a:solidFill>
                  <a:schemeClr val="tx1"/>
                </a:solidFill>
                <a:effectLst/>
                <a:latin typeface="+mn-lt"/>
                <a:ea typeface="+mn-ea"/>
                <a:cs typeface="+mn-cs"/>
              </a:rPr>
              <a:t>更新</a:t>
            </a:r>
            <a:r>
              <a:rPr lang="en-US" altLang="zh-CN" sz="1200" b="0" i="0" kern="1200" dirty="0">
                <a:solidFill>
                  <a:schemeClr val="tx1"/>
                </a:solidFill>
                <a:effectLst/>
                <a:latin typeface="+mn-lt"/>
                <a:ea typeface="+mn-ea"/>
                <a:cs typeface="+mn-cs"/>
              </a:rPr>
              <a:t>Q(</a:t>
            </a:r>
            <a:r>
              <a:rPr lang="en-US" altLang="zh-CN" sz="1200" b="0" i="0" kern="1200" dirty="0" err="1">
                <a:solidFill>
                  <a:schemeClr val="tx1"/>
                </a:solidFill>
                <a:effectLst/>
                <a:latin typeface="+mn-lt"/>
                <a:ea typeface="+mn-ea"/>
                <a:cs typeface="+mn-cs"/>
              </a:rPr>
              <a:t>s,a</a:t>
            </a:r>
            <a:r>
              <a:rPr lang="en-US" altLang="zh-CN" sz="1200" b="0" i="0" kern="1200" dirty="0">
                <a:solidFill>
                  <a:schemeClr val="tx1"/>
                </a:solidFill>
                <a:effectLst/>
                <a:latin typeface="+mn-lt"/>
                <a:ea typeface="+mn-ea"/>
                <a:cs typeface="+mn-cs"/>
              </a:rPr>
              <a:t>)</a:t>
            </a:r>
          </a:p>
          <a:p>
            <a:br>
              <a:rPr lang="zh-CN" altLang="en-US" dirty="0"/>
            </a:br>
            <a:endParaRPr lang="zh-CN" altLang="en-US" sz="1200" b="0" i="0" kern="1200" dirty="0">
              <a:solidFill>
                <a:schemeClr val="tx1"/>
              </a:solidFill>
              <a:effectLst/>
              <a:latin typeface="+mn-lt"/>
              <a:ea typeface="+mn-ea"/>
              <a:cs typeface="+mn-cs"/>
            </a:endParaRPr>
          </a:p>
        </p:txBody>
      </p:sp>
      <p:sp>
        <p:nvSpPr>
          <p:cNvPr id="4" name="幻灯片编号占位符 3"/>
          <p:cNvSpPr>
            <a:spLocks noGrp="1"/>
          </p:cNvSpPr>
          <p:nvPr>
            <p:ph type="sldNum" sz="quarter" idx="10"/>
          </p:nvPr>
        </p:nvSpPr>
        <p:spPr/>
        <p:txBody>
          <a:bodyPr/>
          <a:lstStyle/>
          <a:p>
            <a:fld id="{7D7758EC-02A0-4B1C-AA15-EC2FDBFE5B21}" type="slidenum">
              <a:rPr lang="zh-CN" altLang="en-US" smtClean="0"/>
              <a:t>66</a:t>
            </a:fld>
            <a:endParaRPr lang="zh-CN" altLang="en-US"/>
          </a:p>
        </p:txBody>
      </p:sp>
    </p:spTree>
    <p:extLst>
      <p:ext uri="{BB962C8B-B14F-4D97-AF65-F5344CB8AC3E}">
        <p14:creationId xmlns:p14="http://schemas.microsoft.com/office/powerpoint/2010/main" val="369208879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i="0" kern="1200" dirty="0">
              <a:solidFill>
                <a:schemeClr val="tx1"/>
              </a:solidFill>
              <a:effectLst/>
              <a:latin typeface="+mn-lt"/>
              <a:ea typeface="+mn-ea"/>
              <a:cs typeface="+mn-cs"/>
            </a:endParaRPr>
          </a:p>
        </p:txBody>
      </p:sp>
      <p:sp>
        <p:nvSpPr>
          <p:cNvPr id="4" name="幻灯片编号占位符 3"/>
          <p:cNvSpPr>
            <a:spLocks noGrp="1"/>
          </p:cNvSpPr>
          <p:nvPr>
            <p:ph type="sldNum" sz="quarter" idx="10"/>
          </p:nvPr>
        </p:nvSpPr>
        <p:spPr/>
        <p:txBody>
          <a:bodyPr/>
          <a:lstStyle/>
          <a:p>
            <a:fld id="{7D7758EC-02A0-4B1C-AA15-EC2FDBFE5B21}" type="slidenum">
              <a:rPr lang="zh-CN" altLang="en-US" smtClean="0"/>
              <a:t>67</a:t>
            </a:fld>
            <a:endParaRPr lang="zh-CN" altLang="en-US"/>
          </a:p>
        </p:txBody>
      </p:sp>
    </p:spTree>
    <p:extLst>
      <p:ext uri="{BB962C8B-B14F-4D97-AF65-F5344CB8AC3E}">
        <p14:creationId xmlns:p14="http://schemas.microsoft.com/office/powerpoint/2010/main" val="154467468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幻灯片图像占位符 1">
            <a:extLst>
              <a:ext uri="{FF2B5EF4-FFF2-40B4-BE49-F238E27FC236}">
                <a16:creationId xmlns:a16="http://schemas.microsoft.com/office/drawing/2014/main" id="{87C94696-5A1C-D447-AFEF-E6890A54BEDF}"/>
              </a:ext>
            </a:extLst>
          </p:cNvPr>
          <p:cNvSpPr>
            <a:spLocks noGrp="1" noRot="1" noChangeAspect="1" noTextEdit="1"/>
          </p:cNvSpPr>
          <p:nvPr>
            <p:ph type="sldImg"/>
          </p:nvPr>
        </p:nvSpPr>
        <p:spPr/>
      </p:sp>
      <p:sp>
        <p:nvSpPr>
          <p:cNvPr id="24579" name="备注占位符 2">
            <a:extLst>
              <a:ext uri="{FF2B5EF4-FFF2-40B4-BE49-F238E27FC236}">
                <a16:creationId xmlns:a16="http://schemas.microsoft.com/office/drawing/2014/main" id="{5F17F6A6-B20B-C741-B156-F5A2DC65E770}"/>
              </a:ext>
            </a:extLst>
          </p:cNvPr>
          <p:cNvSpPr>
            <a:spLocks noGrp="1"/>
          </p:cNvSpPr>
          <p:nvPr>
            <p:ph type="body" idx="1"/>
          </p:nvPr>
        </p:nvSpPr>
        <p:spPr bwMode="auto">
          <a:xfrm>
            <a:off x="679450" y="4778375"/>
            <a:ext cx="5438775" cy="39084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t>例如围棋有</a:t>
            </a:r>
            <a:r>
              <a:rPr lang="en-US" altLang="zh-CN"/>
              <a:t>10</a:t>
            </a:r>
            <a:r>
              <a:rPr lang="zh-CN" altLang="en-US"/>
              <a:t>的</a:t>
            </a:r>
            <a:r>
              <a:rPr lang="en-US" altLang="zh-CN"/>
              <a:t>170</a:t>
            </a:r>
            <a:r>
              <a:rPr lang="zh-CN" altLang="en-US"/>
              <a:t>次方个状态空间，控制直升机飞行需要的是一个连续状态空间。</a:t>
            </a:r>
            <a:endParaRPr lang="en-US" altLang="zh-CN"/>
          </a:p>
          <a:p>
            <a:endParaRPr lang="en-US" altLang="zh-CN"/>
          </a:p>
          <a:p>
            <a:r>
              <a:rPr lang="zh-CN" altLang="en-US"/>
              <a:t>引出值函数近似的意义：</a:t>
            </a:r>
            <a:endParaRPr lang="en-US" altLang="zh-CN"/>
          </a:p>
          <a:p>
            <a:endParaRPr lang="en-US" altLang="zh-CN"/>
          </a:p>
          <a:p>
            <a:r>
              <a:rPr lang="zh-CN" altLang="en-US"/>
              <a:t>到目前为止，我们使用的是查表（</a:t>
            </a:r>
            <a:r>
              <a:rPr lang="en-US" altLang="zh-CN"/>
              <a:t>Table Lookup</a:t>
            </a:r>
            <a:r>
              <a:rPr lang="zh-CN" altLang="en-US"/>
              <a:t>）的方式，这意味着每一个状态或者每一个状态行为对对应一个价值数据。对于大规模问题，这么做需要太多的内存来存储，而且有的时候针对每一个状态学习得到价值也是一个很慢的过程。</a:t>
            </a:r>
            <a:endParaRPr lang="en-US" altLang="zh-CN"/>
          </a:p>
          <a:p>
            <a:endParaRPr lang="en-US" altLang="zh-CN"/>
          </a:p>
          <a:p>
            <a:r>
              <a:rPr lang="zh-CN" altLang="en-US"/>
              <a:t>所以我们要采用值函数近似的方式来训练一个函数使它能对涉及到的每个状态都可以输出价值函数来。</a:t>
            </a:r>
            <a:endParaRPr lang="en-US" altLang="zh-CN"/>
          </a:p>
        </p:txBody>
      </p:sp>
      <p:sp>
        <p:nvSpPr>
          <p:cNvPr id="24580" name="灯片编号占位符 3">
            <a:extLst>
              <a:ext uri="{FF2B5EF4-FFF2-40B4-BE49-F238E27FC236}">
                <a16:creationId xmlns:a16="http://schemas.microsoft.com/office/drawing/2014/main" id="{7908905D-5FC0-7243-9833-A1EF4D4A2BF6}"/>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A71E39E8-A37B-7645-B1A6-CD9780097734}" type="slidenum">
              <a:rPr lang="en-US" altLang="zh-CN" smtClean="0"/>
              <a:pPr/>
              <a:t>70</a:t>
            </a:fld>
            <a:endParaRPr lang="en-US" altLang="zh-CN" sz="1200"/>
          </a:p>
        </p:txBody>
      </p:sp>
    </p:spTree>
    <p:extLst>
      <p:ext uri="{BB962C8B-B14F-4D97-AF65-F5344CB8AC3E}">
        <p14:creationId xmlns:p14="http://schemas.microsoft.com/office/powerpoint/2010/main" val="335180585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幻灯片图像占位符 1">
            <a:extLst>
              <a:ext uri="{FF2B5EF4-FFF2-40B4-BE49-F238E27FC236}">
                <a16:creationId xmlns:a16="http://schemas.microsoft.com/office/drawing/2014/main" id="{1087ABE5-F8C8-A649-BBDB-862DD309CB9B}"/>
              </a:ext>
            </a:extLst>
          </p:cNvPr>
          <p:cNvSpPr>
            <a:spLocks noGrp="1" noRot="1" noChangeAspect="1" noTextEdit="1"/>
          </p:cNvSpPr>
          <p:nvPr>
            <p:ph type="sldImg"/>
          </p:nvPr>
        </p:nvSpPr>
        <p:spPr/>
      </p:sp>
      <p:sp>
        <p:nvSpPr>
          <p:cNvPr id="26627" name="备注占位符 2">
            <a:extLst>
              <a:ext uri="{FF2B5EF4-FFF2-40B4-BE49-F238E27FC236}">
                <a16:creationId xmlns:a16="http://schemas.microsoft.com/office/drawing/2014/main" id="{62286124-AB53-D241-B588-F309F3554C8A}"/>
              </a:ext>
            </a:extLst>
          </p:cNvPr>
          <p:cNvSpPr>
            <a:spLocks noGrp="1"/>
          </p:cNvSpPr>
          <p:nvPr>
            <p:ph type="body" idx="1"/>
          </p:nvPr>
        </p:nvSpPr>
        <p:spPr bwMode="auto">
          <a:xfrm>
            <a:off x="679450" y="4778375"/>
            <a:ext cx="5438775" cy="39084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t>解决这个问题的方法是抽特征。对于一个状态 </a:t>
            </a:r>
            <a:r>
              <a:rPr lang="en-US" altLang="zh-CN"/>
              <a:t>s, </a:t>
            </a:r>
            <a:r>
              <a:rPr lang="zh-CN" altLang="en-US"/>
              <a:t>我们抽取一些特征 </a:t>
            </a:r>
            <a:r>
              <a:rPr lang="en-US" altLang="zh-CN"/>
              <a:t>s^</a:t>
            </a:r>
            <a:r>
              <a:rPr lang="zh-CN" altLang="en-US"/>
              <a:t>，将这些特征代替状态作为价值函数的输入，即 </a:t>
            </a:r>
            <a:r>
              <a:rPr lang="en-US" altLang="zh-CN"/>
              <a:t>v(s^) </a:t>
            </a:r>
            <a:r>
              <a:rPr lang="zh-CN" altLang="en-US"/>
              <a:t>或者 </a:t>
            </a:r>
            <a:r>
              <a:rPr lang="en-US" altLang="zh-CN"/>
              <a:t>q(s^,a) </a:t>
            </a:r>
            <a:r>
              <a:rPr lang="zh-CN" altLang="en-US"/>
              <a:t>。这种方法我们称之为价值函数近似。价值函数近似解决了海量状态之后，我们才能实用强化学习算法。</a:t>
            </a:r>
          </a:p>
          <a:p>
            <a:br>
              <a:rPr lang="zh-CN" altLang="en-US"/>
            </a:br>
            <a:endParaRPr lang="zh-CN" altLang="en-US"/>
          </a:p>
        </p:txBody>
      </p:sp>
      <p:sp>
        <p:nvSpPr>
          <p:cNvPr id="26628" name="灯片编号占位符 3">
            <a:extLst>
              <a:ext uri="{FF2B5EF4-FFF2-40B4-BE49-F238E27FC236}">
                <a16:creationId xmlns:a16="http://schemas.microsoft.com/office/drawing/2014/main" id="{8C2D9BED-B33B-6C46-A9F1-531D47A9937C}"/>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54ADAFB7-48A1-954C-B588-D71CE91CAA8A}" type="slidenum">
              <a:rPr lang="en-US" altLang="zh-CN" smtClean="0"/>
              <a:pPr/>
              <a:t>71</a:t>
            </a:fld>
            <a:endParaRPr lang="en-US" altLang="zh-CN" sz="1200"/>
          </a:p>
        </p:txBody>
      </p:sp>
    </p:spTree>
    <p:extLst>
      <p:ext uri="{BB962C8B-B14F-4D97-AF65-F5344CB8AC3E}">
        <p14:creationId xmlns:p14="http://schemas.microsoft.com/office/powerpoint/2010/main" val="253908770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幻灯片图像占位符 1">
            <a:extLst>
              <a:ext uri="{FF2B5EF4-FFF2-40B4-BE49-F238E27FC236}">
                <a16:creationId xmlns:a16="http://schemas.microsoft.com/office/drawing/2014/main" id="{24358749-3420-494C-BC24-41F70D9B1AA4}"/>
              </a:ext>
            </a:extLst>
          </p:cNvPr>
          <p:cNvSpPr>
            <a:spLocks noGrp="1" noRot="1" noChangeAspect="1" noTextEdit="1"/>
          </p:cNvSpPr>
          <p:nvPr>
            <p:ph type="sldImg"/>
          </p:nvPr>
        </p:nvSpPr>
        <p:spPr/>
      </p:sp>
      <p:sp>
        <p:nvSpPr>
          <p:cNvPr id="28675" name="备注占位符 2">
            <a:extLst>
              <a:ext uri="{FF2B5EF4-FFF2-40B4-BE49-F238E27FC236}">
                <a16:creationId xmlns:a16="http://schemas.microsoft.com/office/drawing/2014/main" id="{E3FEC07D-DD0D-ED42-A4C0-27935C90B60C}"/>
              </a:ext>
            </a:extLst>
          </p:cNvPr>
          <p:cNvSpPr>
            <a:spLocks noGrp="1"/>
          </p:cNvSpPr>
          <p:nvPr>
            <p:ph type="body" idx="1"/>
          </p:nvPr>
        </p:nvSpPr>
        <p:spPr bwMode="auto">
          <a:xfrm>
            <a:off x="679450" y="4778375"/>
            <a:ext cx="5438775" cy="39084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t>W</a:t>
            </a:r>
            <a:r>
              <a:rPr lang="zh-CN" altLang="en-US"/>
              <a:t>如何影响输出结果</a:t>
            </a:r>
            <a:r>
              <a:rPr lang="en-US" altLang="zh-CN"/>
              <a:t>v</a:t>
            </a:r>
            <a:endParaRPr lang="zh-CN" altLang="en-US"/>
          </a:p>
        </p:txBody>
      </p:sp>
      <p:sp>
        <p:nvSpPr>
          <p:cNvPr id="28676" name="灯片编号占位符 3">
            <a:extLst>
              <a:ext uri="{FF2B5EF4-FFF2-40B4-BE49-F238E27FC236}">
                <a16:creationId xmlns:a16="http://schemas.microsoft.com/office/drawing/2014/main" id="{60FC6655-F04B-4A4A-B6D9-7A42A170E173}"/>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47D2391B-D5A1-7E4E-BDC6-30B110684315}" type="slidenum">
              <a:rPr lang="en-US" altLang="zh-CN" smtClean="0"/>
              <a:pPr/>
              <a:t>72</a:t>
            </a:fld>
            <a:endParaRPr lang="en-US" altLang="zh-CN" sz="1200"/>
          </a:p>
        </p:txBody>
      </p:sp>
    </p:spTree>
    <p:extLst>
      <p:ext uri="{BB962C8B-B14F-4D97-AF65-F5344CB8AC3E}">
        <p14:creationId xmlns:p14="http://schemas.microsoft.com/office/powerpoint/2010/main" val="196732979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幻灯片图像占位符 1">
            <a:extLst>
              <a:ext uri="{FF2B5EF4-FFF2-40B4-BE49-F238E27FC236}">
                <a16:creationId xmlns:a16="http://schemas.microsoft.com/office/drawing/2014/main" id="{6CE4E076-6441-EB4E-861E-BD32743FF0E7}"/>
              </a:ext>
            </a:extLst>
          </p:cNvPr>
          <p:cNvSpPr>
            <a:spLocks noGrp="1" noRot="1" noChangeAspect="1" noTextEdit="1"/>
          </p:cNvSpPr>
          <p:nvPr>
            <p:ph type="sldImg"/>
          </p:nvPr>
        </p:nvSpPr>
        <p:spPr/>
      </p:sp>
      <p:sp>
        <p:nvSpPr>
          <p:cNvPr id="30723" name="备注占位符 2">
            <a:extLst>
              <a:ext uri="{FF2B5EF4-FFF2-40B4-BE49-F238E27FC236}">
                <a16:creationId xmlns:a16="http://schemas.microsoft.com/office/drawing/2014/main" id="{1FE442DC-5D49-5345-949D-393D7CB60C43}"/>
              </a:ext>
            </a:extLst>
          </p:cNvPr>
          <p:cNvSpPr>
            <a:spLocks noGrp="1"/>
          </p:cNvSpPr>
          <p:nvPr>
            <p:ph type="body" idx="1"/>
          </p:nvPr>
        </p:nvSpPr>
        <p:spPr bwMode="auto">
          <a:xfrm>
            <a:off x="679450" y="4778375"/>
            <a:ext cx="5438775" cy="39084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t>所有和机器学习相关的一些算法都可以应用到强化学习中来，其中线性回归和神经网络在强化学习里应用得比较广泛，主要是考虑这两类方法是一个针对状态可导的近似函数。</a:t>
            </a:r>
          </a:p>
          <a:p>
            <a:r>
              <a:rPr lang="zh-CN" altLang="en-US"/>
              <a:t>强化学习应用的场景其数据通常是非静态、非独立均匀分布的，因为一个状态数据是可能是持续流入的，而且下一个状态通常与前一个状态是高度相关的。。</a:t>
            </a:r>
          </a:p>
          <a:p>
            <a:endParaRPr lang="en-US" altLang="zh-CN"/>
          </a:p>
          <a:p>
            <a:r>
              <a:rPr lang="zh-CN" altLang="en-US"/>
              <a:t>下文将分别从递增方法和批方法两个角度来讲解价值函数的近似方法，其主要思想都是梯度下降，与机器学习中的随机梯度下降和批梯度下降相对应。</a:t>
            </a:r>
          </a:p>
          <a:p>
            <a:endParaRPr lang="zh-CN" altLang="en-US"/>
          </a:p>
        </p:txBody>
      </p:sp>
      <p:sp>
        <p:nvSpPr>
          <p:cNvPr id="30724" name="灯片编号占位符 3">
            <a:extLst>
              <a:ext uri="{FF2B5EF4-FFF2-40B4-BE49-F238E27FC236}">
                <a16:creationId xmlns:a16="http://schemas.microsoft.com/office/drawing/2014/main" id="{1C3FD7A1-32F7-F840-B8B2-B79E408419AC}"/>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ED922D0A-30D5-3849-88F6-118CF22C9367}" type="slidenum">
              <a:rPr lang="en-US" altLang="zh-CN" smtClean="0"/>
              <a:pPr/>
              <a:t>73</a:t>
            </a:fld>
            <a:endParaRPr lang="en-US" altLang="zh-CN" sz="1200"/>
          </a:p>
        </p:txBody>
      </p:sp>
    </p:spTree>
    <p:extLst>
      <p:ext uri="{BB962C8B-B14F-4D97-AF65-F5344CB8AC3E}">
        <p14:creationId xmlns:p14="http://schemas.microsoft.com/office/powerpoint/2010/main" val="363108793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幻灯片图像占位符 1">
            <a:extLst>
              <a:ext uri="{FF2B5EF4-FFF2-40B4-BE49-F238E27FC236}">
                <a16:creationId xmlns:a16="http://schemas.microsoft.com/office/drawing/2014/main" id="{EEDA3D0E-8C6B-1248-8311-A8B6DB0D6CCE}"/>
              </a:ext>
            </a:extLst>
          </p:cNvPr>
          <p:cNvSpPr>
            <a:spLocks noGrp="1" noRot="1" noChangeAspect="1" noTextEdit="1"/>
          </p:cNvSpPr>
          <p:nvPr>
            <p:ph type="sldImg"/>
          </p:nvPr>
        </p:nvSpPr>
        <p:spPr/>
      </p:sp>
      <p:sp>
        <p:nvSpPr>
          <p:cNvPr id="32771" name="备注占位符 2">
            <a:extLst>
              <a:ext uri="{FF2B5EF4-FFF2-40B4-BE49-F238E27FC236}">
                <a16:creationId xmlns:a16="http://schemas.microsoft.com/office/drawing/2014/main" id="{F1726F01-AE36-A74B-AD03-E2D64E73D51B}"/>
              </a:ext>
            </a:extLst>
          </p:cNvPr>
          <p:cNvSpPr>
            <a:spLocks noGrp="1"/>
          </p:cNvSpPr>
          <p:nvPr>
            <p:ph type="body" idx="1"/>
          </p:nvPr>
        </p:nvSpPr>
        <p:spPr bwMode="auto">
          <a:xfrm>
            <a:off x="679450" y="4778375"/>
            <a:ext cx="5438775" cy="39084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t>每一步，参数朝着实际的价值函数进行一定程度地逼近。</a:t>
            </a:r>
            <a:endParaRPr lang="en-US" altLang="zh-CN"/>
          </a:p>
          <a:p>
            <a:r>
              <a:rPr lang="en-US" altLang="zh-CN"/>
              <a:t>α</a:t>
            </a:r>
            <a:r>
              <a:rPr lang="zh-CN" altLang="en-US"/>
              <a:t>是步长参数，机器学习里称为学习速率参数</a:t>
            </a:r>
            <a:endParaRPr lang="en-US" altLang="zh-CN" b="1"/>
          </a:p>
          <a:p>
            <a:endParaRPr lang="en-US" altLang="zh-CN" b="1"/>
          </a:p>
          <a:p>
            <a:r>
              <a:rPr lang="zh-CN" altLang="en-US"/>
              <a:t>下面介绍使用线性近似函数时具体的梯度下降公式：</a:t>
            </a:r>
            <a:endParaRPr lang="en-US" altLang="zh-CN" b="1"/>
          </a:p>
        </p:txBody>
      </p:sp>
      <p:sp>
        <p:nvSpPr>
          <p:cNvPr id="32772" name="灯片编号占位符 3">
            <a:extLst>
              <a:ext uri="{FF2B5EF4-FFF2-40B4-BE49-F238E27FC236}">
                <a16:creationId xmlns:a16="http://schemas.microsoft.com/office/drawing/2014/main" id="{8A9DFDEF-1F2A-0049-9FCC-06803088D056}"/>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85AADBCF-D313-AA4D-9178-9E5C1CEEE730}" type="slidenum">
              <a:rPr lang="en-US" altLang="zh-CN" smtClean="0"/>
              <a:pPr/>
              <a:t>74</a:t>
            </a:fld>
            <a:endParaRPr lang="en-US" altLang="zh-CN" sz="1200"/>
          </a:p>
        </p:txBody>
      </p:sp>
    </p:spTree>
    <p:extLst>
      <p:ext uri="{BB962C8B-B14F-4D97-AF65-F5344CB8AC3E}">
        <p14:creationId xmlns:p14="http://schemas.microsoft.com/office/powerpoint/2010/main" val="401736966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幻灯片图像占位符 1">
            <a:extLst>
              <a:ext uri="{FF2B5EF4-FFF2-40B4-BE49-F238E27FC236}">
                <a16:creationId xmlns:a16="http://schemas.microsoft.com/office/drawing/2014/main" id="{5BA4DD7E-4271-3A4B-9AED-218B75015392}"/>
              </a:ext>
            </a:extLst>
          </p:cNvPr>
          <p:cNvSpPr>
            <a:spLocks noGrp="1" noRot="1" noChangeAspect="1" noTextEdit="1"/>
          </p:cNvSpPr>
          <p:nvPr>
            <p:ph type="sldImg"/>
          </p:nvPr>
        </p:nvSpPr>
        <p:spPr/>
      </p:sp>
      <p:sp>
        <p:nvSpPr>
          <p:cNvPr id="34819" name="备注占位符 2">
            <a:extLst>
              <a:ext uri="{FF2B5EF4-FFF2-40B4-BE49-F238E27FC236}">
                <a16:creationId xmlns:a16="http://schemas.microsoft.com/office/drawing/2014/main" id="{82E9F5B7-FCAE-C74A-88AB-983EA85BBDCC}"/>
              </a:ext>
            </a:extLst>
          </p:cNvPr>
          <p:cNvSpPr>
            <a:spLocks noGrp="1"/>
          </p:cNvSpPr>
          <p:nvPr>
            <p:ph type="body" idx="1"/>
          </p:nvPr>
        </p:nvSpPr>
        <p:spPr bwMode="auto">
          <a:xfrm>
            <a:off x="679450" y="4778375"/>
            <a:ext cx="5438775" cy="39084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solidFill>
                  <a:srgbClr val="1A1A1A"/>
                </a:solidFill>
                <a:latin typeface="-apple-system"/>
              </a:rPr>
              <a:t>用一个特征向量表示一个状态，每一个状态是由以</a:t>
            </a:r>
            <a:r>
              <a:rPr lang="en-US" altLang="zh-CN">
                <a:solidFill>
                  <a:srgbClr val="1A1A1A"/>
                </a:solidFill>
                <a:latin typeface="-apple-system"/>
              </a:rPr>
              <a:t>w</a:t>
            </a:r>
            <a:r>
              <a:rPr lang="zh-CN" altLang="en-US">
                <a:solidFill>
                  <a:srgbClr val="1A1A1A"/>
                </a:solidFill>
                <a:latin typeface="-apple-system"/>
              </a:rPr>
              <a:t>表示的不同强度的特征来线性组合得到</a:t>
            </a:r>
            <a:r>
              <a:rPr lang="en-US" altLang="zh-CN">
                <a:solidFill>
                  <a:srgbClr val="1A1A1A"/>
                </a:solidFill>
                <a:latin typeface="-apple-system"/>
              </a:rPr>
              <a:t>:1 </a:t>
            </a:r>
          </a:p>
          <a:p>
            <a:endParaRPr lang="en-US" altLang="zh-CN">
              <a:solidFill>
                <a:srgbClr val="1A1A1A"/>
              </a:solidFill>
              <a:latin typeface="-apple-system"/>
            </a:endParaRPr>
          </a:p>
          <a:p>
            <a:r>
              <a:rPr lang="zh-CN" altLang="en-US">
                <a:solidFill>
                  <a:srgbClr val="1A1A1A"/>
                </a:solidFill>
                <a:latin typeface="-apple-system"/>
              </a:rPr>
              <a:t>可以通过对特征的线性求和 来近似 价值函数：</a:t>
            </a:r>
            <a:r>
              <a:rPr lang="en-US" altLang="zh-CN" b="1"/>
              <a:t>2 </a:t>
            </a:r>
          </a:p>
          <a:p>
            <a:endParaRPr lang="en-US" altLang="zh-CN" b="1"/>
          </a:p>
          <a:p>
            <a:r>
              <a:rPr lang="zh-CN" altLang="en-US"/>
              <a:t>这样，我们的目标函数可以表示成：</a:t>
            </a:r>
            <a:r>
              <a:rPr lang="en-US" altLang="zh-CN"/>
              <a:t>3</a:t>
            </a:r>
          </a:p>
          <a:p>
            <a:endParaRPr lang="en-US" altLang="zh-CN"/>
          </a:p>
          <a:p>
            <a:r>
              <a:rPr lang="zh-CN" altLang="en-US"/>
              <a:t>使用随机梯度下降可以收敛至全局最优解。</a:t>
            </a:r>
          </a:p>
        </p:txBody>
      </p:sp>
      <p:sp>
        <p:nvSpPr>
          <p:cNvPr id="34820" name="灯片编号占位符 3">
            <a:extLst>
              <a:ext uri="{FF2B5EF4-FFF2-40B4-BE49-F238E27FC236}">
                <a16:creationId xmlns:a16="http://schemas.microsoft.com/office/drawing/2014/main" id="{DC52AE8A-8F10-774F-9047-B1B99D47000E}"/>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9BE41537-83C3-3641-8B18-FCCB97E62280}" type="slidenum">
              <a:rPr lang="en-US" altLang="zh-CN" smtClean="0"/>
              <a:pPr/>
              <a:t>75</a:t>
            </a:fld>
            <a:endParaRPr lang="en-US" altLang="zh-CN" sz="1200"/>
          </a:p>
        </p:txBody>
      </p:sp>
    </p:spTree>
    <p:extLst>
      <p:ext uri="{BB962C8B-B14F-4D97-AF65-F5344CB8AC3E}">
        <p14:creationId xmlns:p14="http://schemas.microsoft.com/office/powerpoint/2010/main" val="242824156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幻灯片图像占位符 1">
            <a:extLst>
              <a:ext uri="{FF2B5EF4-FFF2-40B4-BE49-F238E27FC236}">
                <a16:creationId xmlns:a16="http://schemas.microsoft.com/office/drawing/2014/main" id="{8B8A03DC-0382-434A-9C26-E3EFC2692DD2}"/>
              </a:ext>
            </a:extLst>
          </p:cNvPr>
          <p:cNvSpPr>
            <a:spLocks noGrp="1" noRot="1" noChangeAspect="1" noTextEdit="1"/>
          </p:cNvSpPr>
          <p:nvPr>
            <p:ph type="sldImg"/>
          </p:nvPr>
        </p:nvSpPr>
        <p:spPr/>
      </p:sp>
      <p:sp>
        <p:nvSpPr>
          <p:cNvPr id="36867" name="备注占位符 2">
            <a:extLst>
              <a:ext uri="{FF2B5EF4-FFF2-40B4-BE49-F238E27FC236}">
                <a16:creationId xmlns:a16="http://schemas.microsoft.com/office/drawing/2014/main" id="{A02CE52C-08F6-154F-9BF9-DE0193710F0F}"/>
              </a:ext>
            </a:extLst>
          </p:cNvPr>
          <p:cNvSpPr>
            <a:spLocks noGrp="1"/>
          </p:cNvSpPr>
          <p:nvPr>
            <p:ph type="body" idx="1"/>
          </p:nvPr>
        </p:nvSpPr>
        <p:spPr bwMode="auto">
          <a:xfrm>
            <a:off x="679450" y="4778375"/>
            <a:ext cx="5438775" cy="39084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6868" name="灯片编号占位符 3">
            <a:extLst>
              <a:ext uri="{FF2B5EF4-FFF2-40B4-BE49-F238E27FC236}">
                <a16:creationId xmlns:a16="http://schemas.microsoft.com/office/drawing/2014/main" id="{CDEA9E6E-05BD-6A45-AA82-CD1DEECFADBD}"/>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7BD87AB4-2AA5-3049-9C50-1A9BA07C86CF}" type="slidenum">
              <a:rPr lang="en-US" altLang="zh-CN" smtClean="0"/>
              <a:pPr/>
              <a:t>76</a:t>
            </a:fld>
            <a:endParaRPr lang="en-US" altLang="zh-CN" sz="1200"/>
          </a:p>
        </p:txBody>
      </p:sp>
    </p:spTree>
    <p:extLst>
      <p:ext uri="{BB962C8B-B14F-4D97-AF65-F5344CB8AC3E}">
        <p14:creationId xmlns:p14="http://schemas.microsoft.com/office/powerpoint/2010/main" val="326420059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a:extLst>
              <a:ext uri="{FF2B5EF4-FFF2-40B4-BE49-F238E27FC236}">
                <a16:creationId xmlns:a16="http://schemas.microsoft.com/office/drawing/2014/main" id="{39ED62CF-B97F-BE46-A05F-F650B02956FD}"/>
              </a:ext>
            </a:extLst>
          </p:cNvPr>
          <p:cNvSpPr>
            <a:spLocks noGrp="1" noRot="1" noChangeAspect="1" noTextEdit="1"/>
          </p:cNvSpPr>
          <p:nvPr>
            <p:ph type="sldImg"/>
          </p:nvPr>
        </p:nvSpPr>
        <p:spPr/>
      </p:sp>
      <p:sp>
        <p:nvSpPr>
          <p:cNvPr id="38915" name="备注占位符 2">
            <a:extLst>
              <a:ext uri="{FF2B5EF4-FFF2-40B4-BE49-F238E27FC236}">
                <a16:creationId xmlns:a16="http://schemas.microsoft.com/office/drawing/2014/main" id="{A5F5CF14-5325-BC4F-B9DB-9806A3102EE9}"/>
              </a:ext>
            </a:extLst>
          </p:cNvPr>
          <p:cNvSpPr>
            <a:spLocks noGrp="1"/>
          </p:cNvSpPr>
          <p:nvPr>
            <p:ph type="body" idx="1"/>
          </p:nvPr>
        </p:nvSpPr>
        <p:spPr bwMode="auto">
          <a:xfrm>
            <a:off x="679450" y="4778375"/>
            <a:ext cx="5438775" cy="39084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t>事实上，之前所列的公式都不能直接用于强化学习，因为公式里都有一个实际价值函数</a:t>
            </a:r>
            <a:r>
              <a:rPr lang="zh-CN" altLang="en-US">
                <a:latin typeface="Cambria Math" panose="02040503050406030204" pitchFamily="18" charset="0"/>
              </a:rPr>
              <a:t>𝑣_𝜋 (𝑆)</a:t>
            </a:r>
            <a:r>
              <a:rPr lang="zh-CN" altLang="en-US"/>
              <a:t> ，或者是一个具体的数值，而强化学习没有监督数据，因此不能直接使用上述公式。</a:t>
            </a:r>
            <a:endParaRPr lang="en-US" altLang="zh-CN"/>
          </a:p>
          <a:p>
            <a:endParaRPr lang="en-US" altLang="zh-CN"/>
          </a:p>
          <a:p>
            <a:endParaRPr lang="zh-CN" altLang="en-US"/>
          </a:p>
          <a:p>
            <a:r>
              <a:rPr lang="zh-CN" altLang="en-US"/>
              <a:t>强化学习里只有即时奖励，没有监督数据。我们要找到能替代</a:t>
            </a:r>
            <a:r>
              <a:rPr lang="zh-CN" altLang="en-US">
                <a:latin typeface="Cambria Math" panose="02040503050406030204" pitchFamily="18" charset="0"/>
              </a:rPr>
              <a:t>𝑣_𝜋 (𝑆)</a:t>
            </a:r>
            <a:r>
              <a:rPr lang="zh-CN" altLang="en-US"/>
              <a:t> 的</a:t>
            </a:r>
            <a:r>
              <a:rPr lang="zh-CN" altLang="en-US" b="1" i="1"/>
              <a:t>目标值</a:t>
            </a:r>
            <a:r>
              <a:rPr lang="zh-CN" altLang="en-US"/>
              <a:t>，以便来使用监督学习的算法学习到近似函数的参数。</a:t>
            </a:r>
          </a:p>
          <a:p>
            <a:endParaRPr lang="en-US" altLang="zh-CN"/>
          </a:p>
          <a:p>
            <a:endParaRPr lang="en-US" altLang="zh-CN"/>
          </a:p>
          <a:p>
            <a:r>
              <a:rPr lang="zh-CN" altLang="en-US"/>
              <a:t>蒙特卡洛的方法是模拟（或者经历）一段序列，在序列结束后，根据序列上各个状态的价值，来估计状态价值。 </a:t>
            </a:r>
            <a:endParaRPr lang="en-US" altLang="zh-CN"/>
          </a:p>
          <a:p>
            <a:endParaRPr lang="en-US" altLang="zh-CN"/>
          </a:p>
          <a:p>
            <a:endParaRPr lang="en-US" altLang="zh-CN"/>
          </a:p>
          <a:p>
            <a:endParaRPr lang="en-US" altLang="zh-CN"/>
          </a:p>
          <a:p>
            <a:endParaRPr lang="en-US" altLang="zh-CN"/>
          </a:p>
          <a:p>
            <a:endParaRPr lang="en-US" altLang="zh-CN"/>
          </a:p>
          <a:p>
            <a:r>
              <a:rPr lang="zh-CN" altLang="en-US"/>
              <a:t>其中</a:t>
            </a:r>
            <a:r>
              <a:rPr lang="zh-CN" altLang="en-US">
                <a:latin typeface="Cambria Math" panose="02040503050406030204" pitchFamily="18" charset="0"/>
              </a:rPr>
              <a:t>𝛼</a:t>
            </a:r>
            <a:r>
              <a:rPr lang="zh-CN" altLang="en-US"/>
              <a:t>值比较小。在随机梯度下降法中，</a:t>
            </a:r>
            <a:r>
              <a:rPr lang="zh-CN" altLang="en-US" b="1"/>
              <a:t>似乎并不清楚为什么每一步采用很小的更新</a:t>
            </a:r>
            <a:r>
              <a:rPr lang="zh-CN" altLang="en-US"/>
              <a:t>。难道我们不能在梯度的方向上移动很大的距离甚至完全消除误差吗？在很多情况下确实可以这样做，但是通常这并不是我们想要的。请记住，我们的目的并不是在所有的状态找到精确的值函数，而是一个</a:t>
            </a:r>
            <a:r>
              <a:rPr lang="zh-CN" altLang="en-US" b="1"/>
              <a:t>能平衡所有不同状态误差的值函数逼近</a:t>
            </a:r>
            <a:r>
              <a:rPr lang="zh-CN" altLang="en-US"/>
              <a:t>。如果我们在一步中完全纠正了偏差，那么我们就无法找到这样的一个平衡了。</a:t>
            </a:r>
            <a:r>
              <a:rPr lang="zh-CN" altLang="en-US" b="1"/>
              <a:t>因此</a:t>
            </a:r>
            <a:r>
              <a:rPr lang="zh-CN" altLang="en-US">
                <a:latin typeface="Cambria Math" panose="02040503050406030204" pitchFamily="18" charset="0"/>
              </a:rPr>
              <a:t>𝛼</a:t>
            </a:r>
            <a:r>
              <a:rPr lang="zh-CN" altLang="en-US" b="1"/>
              <a:t>值取得比较小可以维持这种平衡</a:t>
            </a:r>
            <a:r>
              <a:rPr lang="zh-CN" altLang="en-US"/>
              <a:t>。</a:t>
            </a:r>
          </a:p>
        </p:txBody>
      </p:sp>
      <p:sp>
        <p:nvSpPr>
          <p:cNvPr id="38916" name="灯片编号占位符 3">
            <a:extLst>
              <a:ext uri="{FF2B5EF4-FFF2-40B4-BE49-F238E27FC236}">
                <a16:creationId xmlns:a16="http://schemas.microsoft.com/office/drawing/2014/main" id="{52433845-4564-104A-82BB-ECC346880A2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E6069405-3AD6-F747-A750-A50DEF2F4749}" type="slidenum">
              <a:rPr lang="en-US" altLang="zh-CN" smtClean="0"/>
              <a:pPr/>
              <a:t>77</a:t>
            </a:fld>
            <a:endParaRPr lang="en-US" altLang="zh-CN" sz="1200"/>
          </a:p>
        </p:txBody>
      </p:sp>
    </p:spTree>
    <p:extLst>
      <p:ext uri="{BB962C8B-B14F-4D97-AF65-F5344CB8AC3E}">
        <p14:creationId xmlns:p14="http://schemas.microsoft.com/office/powerpoint/2010/main" val="5251722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幻灯片图像占位符 1">
            <a:extLst>
              <a:ext uri="{FF2B5EF4-FFF2-40B4-BE49-F238E27FC236}">
                <a16:creationId xmlns:a16="http://schemas.microsoft.com/office/drawing/2014/main" id="{C79986EE-7CE1-5C48-A2C0-E18A8D7A902B}"/>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1" name="备注占位符 2">
            <a:extLst>
              <a:ext uri="{FF2B5EF4-FFF2-40B4-BE49-F238E27FC236}">
                <a16:creationId xmlns:a16="http://schemas.microsoft.com/office/drawing/2014/main" id="{A8B2EB9C-BEF4-864D-9B4E-650FF1124778}"/>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kumimoji="1" lang="zh-CN" altLang="en-US"/>
              <a:t>该任务中只有四个状态（缺水，健康，溢水和凋亡）和两个动作（浇水，不浇水），在每一步转移后，若瓜苗保持健康则获得奖赏</a:t>
            </a:r>
            <a:r>
              <a:rPr kumimoji="1" lang="en-US" altLang="zh-CN"/>
              <a:t>1</a:t>
            </a:r>
            <a:r>
              <a:rPr kumimoji="1" lang="zh-CN" altLang="en-US"/>
              <a:t>，瓜苗溢水或者缺水奖赏为</a:t>
            </a:r>
            <a:r>
              <a:rPr kumimoji="1" lang="en-US" altLang="zh-CN"/>
              <a:t>-1</a:t>
            </a:r>
            <a:r>
              <a:rPr kumimoji="1" lang="zh-CN" altLang="en-US"/>
              <a:t>，这时通过浇水或者不浇水可以恢复健康状态，当瓜苗凋亡时奖赏是</a:t>
            </a:r>
            <a:r>
              <a:rPr kumimoji="1" lang="en-US" altLang="zh-CN"/>
              <a:t>-100</a:t>
            </a:r>
            <a:r>
              <a:rPr kumimoji="1" lang="zh-CN" altLang="en-US"/>
              <a:t>且无法恢复。箭头上的</a:t>
            </a:r>
            <a:r>
              <a:rPr kumimoji="1" lang="en-US" altLang="zh-CN"/>
              <a:t>a</a:t>
            </a:r>
            <a:r>
              <a:rPr kumimoji="1" lang="zh-CN" altLang="en-US"/>
              <a:t>，</a:t>
            </a:r>
            <a:r>
              <a:rPr kumimoji="1" lang="en-US" altLang="zh-CN"/>
              <a:t>p</a:t>
            </a:r>
            <a:r>
              <a:rPr kumimoji="1" lang="zh-CN" altLang="en-US"/>
              <a:t>，</a:t>
            </a:r>
            <a:r>
              <a:rPr kumimoji="1" lang="en-US" altLang="zh-CN"/>
              <a:t>r</a:t>
            </a:r>
            <a:r>
              <a:rPr kumimoji="1" lang="zh-CN" altLang="en-US"/>
              <a:t>分别表示导致状态转移的动作、转移概率以及返回的奖赏。我们可以发现最优策略是在健康状态选择浇水，在溢水状态选择不浇水，在缺水状态选择浇水，在凋亡状态则可以做任意动作。</a:t>
            </a:r>
            <a:endParaRPr kumimoji="1" lang="en-US" altLang="zh-CN"/>
          </a:p>
          <a:p>
            <a:pPr eaLnBrk="1" hangingPunct="1">
              <a:spcBef>
                <a:spcPct val="0"/>
              </a:spcBef>
            </a:pPr>
            <a:r>
              <a:rPr lang="zh-CN" altLang="en-US"/>
              <a:t>我们需注意「机器」与「环境」的界限。例如在种西瓜任务中，环境是西瓜生长的自然世界</a:t>
            </a:r>
            <a:r>
              <a:rPr lang="en-US" altLang="zh-CN"/>
              <a:t>;</a:t>
            </a:r>
            <a:r>
              <a:rPr lang="zh-CN" altLang="en-US"/>
              <a:t>在下棋对弈中，环境是棋盘与对手</a:t>
            </a:r>
            <a:r>
              <a:rPr lang="en-US" altLang="zh-CN"/>
              <a:t>;</a:t>
            </a:r>
            <a:r>
              <a:rPr lang="zh-CN" altLang="en-US"/>
              <a:t>在机器人控制中，环境是机器人的躯体与物理世界。总之，在环境中状态的转移、奖赏的返回是不受机器控制的，机器只能通过选择要执行的动作来影响环境，也只能通过观察转移后的状态和返回的奖赏来感知环境。</a:t>
            </a:r>
            <a:endParaRPr kumimoji="1" lang="zh-CN" altLang="en-US"/>
          </a:p>
        </p:txBody>
      </p:sp>
      <p:sp>
        <p:nvSpPr>
          <p:cNvPr id="17412" name="幻灯片编号占位符 3">
            <a:extLst>
              <a:ext uri="{FF2B5EF4-FFF2-40B4-BE49-F238E27FC236}">
                <a16:creationId xmlns:a16="http://schemas.microsoft.com/office/drawing/2014/main" id="{8873F2E9-6B16-3349-83A2-93B98FA6DA78}"/>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7F28A42B-BE56-7848-BAB4-FE7ADCBADC15}" type="slidenum">
              <a:rPr lang="zh-CN" altLang="en-US" smtClean="0"/>
              <a:pPr/>
              <a:t>7</a:t>
            </a:fld>
            <a:endParaRPr lang="zh-CN" altLang="en-US"/>
          </a:p>
        </p:txBody>
      </p:sp>
    </p:spTree>
    <p:extLst>
      <p:ext uri="{BB962C8B-B14F-4D97-AF65-F5344CB8AC3E}">
        <p14:creationId xmlns:p14="http://schemas.microsoft.com/office/powerpoint/2010/main" val="280999138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幻灯片图像占位符 1">
            <a:extLst>
              <a:ext uri="{FF2B5EF4-FFF2-40B4-BE49-F238E27FC236}">
                <a16:creationId xmlns:a16="http://schemas.microsoft.com/office/drawing/2014/main" id="{D51FAF40-34C8-6A47-87D0-EA66EAD7BE61}"/>
              </a:ext>
            </a:extLst>
          </p:cNvPr>
          <p:cNvSpPr>
            <a:spLocks noGrp="1" noRot="1" noChangeAspect="1" noTextEdit="1"/>
          </p:cNvSpPr>
          <p:nvPr>
            <p:ph type="sldImg"/>
          </p:nvPr>
        </p:nvSpPr>
        <p:spPr/>
      </p:sp>
      <p:sp>
        <p:nvSpPr>
          <p:cNvPr id="40963" name="备注占位符 2">
            <a:extLst>
              <a:ext uri="{FF2B5EF4-FFF2-40B4-BE49-F238E27FC236}">
                <a16:creationId xmlns:a16="http://schemas.microsoft.com/office/drawing/2014/main" id="{43148006-A73C-7D42-9320-DC3FE6114EAE}"/>
              </a:ext>
            </a:extLst>
          </p:cNvPr>
          <p:cNvSpPr>
            <a:spLocks noGrp="1"/>
          </p:cNvSpPr>
          <p:nvPr>
            <p:ph type="body" idx="1"/>
          </p:nvPr>
        </p:nvSpPr>
        <p:spPr bwMode="auto">
          <a:xfrm>
            <a:off x="679450" y="4778375"/>
            <a:ext cx="5438775" cy="39084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时序差分学习是模拟（或者经历）一段序列，每行动一步（或者几步），根据新状态的价值，然后估计执行前的状态价值。 </a:t>
            </a:r>
            <a:endParaRPr lang="en-US" altLang="zh-CN" dirty="0"/>
          </a:p>
          <a:p>
            <a:endParaRPr lang="en-US" altLang="zh-CN" dirty="0"/>
          </a:p>
          <a:p>
            <a:br>
              <a:rPr lang="zh-CN" altLang="en-US" dirty="0"/>
            </a:br>
            <a:r>
              <a:rPr lang="zh-CN" altLang="en-US" dirty="0"/>
              <a:t>可以认为蒙特卡洛的方法是最大步数的时序差分学习。</a:t>
            </a:r>
            <a:endParaRPr lang="en-US" altLang="zh-CN" dirty="0"/>
          </a:p>
          <a:p>
            <a:endParaRPr lang="en-US" altLang="zh-CN" dirty="0"/>
          </a:p>
          <a:p>
            <a:r>
              <a:rPr lang="zh-CN" altLang="en-US" dirty="0"/>
              <a:t>前向认识：通过观看将来状态 的值函数来估计当前的值函数。</a:t>
            </a:r>
            <a:endParaRPr lang="en-US" altLang="zh-CN" dirty="0"/>
          </a:p>
          <a:p>
            <a:r>
              <a:rPr lang="zh-CN" altLang="en-US" dirty="0"/>
              <a:t>反向认识：通过过往的经历来估计当前的值函数。</a:t>
            </a:r>
            <a:endParaRPr lang="en-US" altLang="zh-CN" dirty="0"/>
          </a:p>
          <a:p>
            <a:pPr lvl="1"/>
            <a:r>
              <a:rPr lang="zh-CN" altLang="en-US" dirty="0"/>
              <a:t>     </a:t>
            </a:r>
            <a:r>
              <a:rPr lang="en-US" altLang="zh-CN" dirty="0"/>
              <a:t>1.</a:t>
            </a:r>
            <a:r>
              <a:rPr lang="zh-CN" altLang="en-US" dirty="0"/>
              <a:t>首先计算当前状态的</a:t>
            </a:r>
            <a:r>
              <a:rPr lang="en-US" altLang="zh-CN" dirty="0"/>
              <a:t>TD</a:t>
            </a:r>
            <a:r>
              <a:rPr lang="zh-CN" altLang="en-US" dirty="0"/>
              <a:t>偏差𝛿</a:t>
            </a:r>
            <a:r>
              <a:rPr lang="en-US" altLang="zh-CN" dirty="0"/>
              <a:t>_t</a:t>
            </a:r>
          </a:p>
          <a:p>
            <a:pPr lvl="1"/>
            <a:r>
              <a:rPr lang="zh-CN" altLang="en-US" dirty="0"/>
              <a:t>     </a:t>
            </a:r>
            <a:r>
              <a:rPr lang="en-US" altLang="zh-CN" dirty="0"/>
              <a:t>2.</a:t>
            </a:r>
            <a:r>
              <a:rPr lang="zh-CN" altLang="en-US" dirty="0"/>
              <a:t>更新适合度轨迹𝐸</a:t>
            </a:r>
            <a:r>
              <a:rPr lang="en-US" altLang="zh-CN" dirty="0"/>
              <a:t>_</a:t>
            </a:r>
            <a:r>
              <a:rPr lang="zh-CN" altLang="en-US" dirty="0"/>
              <a:t>𝑡</a:t>
            </a:r>
          </a:p>
          <a:p>
            <a:pPr lvl="1"/>
            <a:r>
              <a:rPr lang="zh-CN" altLang="en-US" dirty="0"/>
              <a:t>     </a:t>
            </a:r>
            <a:r>
              <a:rPr lang="en-US" altLang="zh-CN" dirty="0"/>
              <a:t>3.</a:t>
            </a:r>
            <a:r>
              <a:rPr lang="zh-CN" altLang="en-US" dirty="0"/>
              <a:t>对于状态空间中的每个状态</a:t>
            </a:r>
            <a:r>
              <a:rPr lang="en-US" altLang="zh-CN" dirty="0"/>
              <a:t>s</a:t>
            </a:r>
            <a:r>
              <a:rPr lang="zh-CN" altLang="en-US" dirty="0"/>
              <a:t>，更新值函数。</a:t>
            </a:r>
          </a:p>
          <a:p>
            <a:endParaRPr lang="zh-CN" altLang="en-US" dirty="0"/>
          </a:p>
        </p:txBody>
      </p:sp>
      <p:sp>
        <p:nvSpPr>
          <p:cNvPr id="40964" name="灯片编号占位符 3">
            <a:extLst>
              <a:ext uri="{FF2B5EF4-FFF2-40B4-BE49-F238E27FC236}">
                <a16:creationId xmlns:a16="http://schemas.microsoft.com/office/drawing/2014/main" id="{EAC15F5F-6A3C-5449-A4AF-A6EF70D2FFD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BE4EE9B5-E0CF-024E-B9EC-DD24D35333C5}" type="slidenum">
              <a:rPr lang="en-US" altLang="zh-CN" smtClean="0"/>
              <a:pPr/>
              <a:t>78</a:t>
            </a:fld>
            <a:endParaRPr lang="en-US" altLang="zh-CN" sz="1200"/>
          </a:p>
        </p:txBody>
      </p:sp>
    </p:spTree>
    <p:extLst>
      <p:ext uri="{BB962C8B-B14F-4D97-AF65-F5344CB8AC3E}">
        <p14:creationId xmlns:p14="http://schemas.microsoft.com/office/powerpoint/2010/main" val="350092361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幻灯片图像占位符 1">
            <a:extLst>
              <a:ext uri="{FF2B5EF4-FFF2-40B4-BE49-F238E27FC236}">
                <a16:creationId xmlns:a16="http://schemas.microsoft.com/office/drawing/2014/main" id="{DBB7EDFB-C7EF-BE4E-A031-38A1FB536194}"/>
              </a:ext>
            </a:extLst>
          </p:cNvPr>
          <p:cNvSpPr>
            <a:spLocks noGrp="1" noRot="1" noChangeAspect="1" noTextEdit="1"/>
          </p:cNvSpPr>
          <p:nvPr>
            <p:ph type="sldImg"/>
          </p:nvPr>
        </p:nvSpPr>
        <p:spPr/>
      </p:sp>
      <p:sp>
        <p:nvSpPr>
          <p:cNvPr id="43011" name="备注占位符 2">
            <a:extLst>
              <a:ext uri="{FF2B5EF4-FFF2-40B4-BE49-F238E27FC236}">
                <a16:creationId xmlns:a16="http://schemas.microsoft.com/office/drawing/2014/main" id="{1D9F534E-6C11-874B-BC1A-166CE693FE05}"/>
              </a:ext>
            </a:extLst>
          </p:cNvPr>
          <p:cNvSpPr>
            <a:spLocks noGrp="1"/>
          </p:cNvSpPr>
          <p:nvPr>
            <p:ph type="body" idx="1"/>
          </p:nvPr>
        </p:nvSpPr>
        <p:spPr bwMode="auto">
          <a:xfrm>
            <a:off x="679450" y="4778375"/>
            <a:ext cx="5438775" cy="39084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对于免模型学习，把近似函数引入到控制过程中呢？我们需要能够近似状态行为对的价值函数近似而不是仅针对状态的价值函数近似。</a:t>
            </a:r>
            <a:endParaRPr lang="en-US" altLang="zh-CN" dirty="0"/>
          </a:p>
          <a:p>
            <a:endParaRPr lang="en-US" altLang="zh-CN" dirty="0"/>
          </a:p>
          <a:p>
            <a:r>
              <a:rPr lang="zh-CN" altLang="en-US" dirty="0"/>
              <a:t>从一系列参数开始，得到一个近似的状态行为对价值函数，在</a:t>
            </a:r>
            <a:r>
              <a:rPr lang="en-US" altLang="zh-CN" dirty="0" err="1"/>
              <a:t>Ɛ</a:t>
            </a:r>
            <a:r>
              <a:rPr lang="en-US" altLang="zh-CN" dirty="0"/>
              <a:t>-greedy</a:t>
            </a:r>
            <a:r>
              <a:rPr lang="zh-CN" altLang="en-US" dirty="0"/>
              <a:t>执行策略下产生一个行为，执行该行为得到一个即时奖励，以此数据计算目标值，进行近似函数参数的更新。再应用这个策略得到后续的状态和对应的目标值，每经历一次状态就更新依次参数，如此反复进行策略的优化，同时逼近最优价值函数。</a:t>
            </a:r>
            <a:endParaRPr lang="en-US" altLang="zh-CN" dirty="0"/>
          </a:p>
          <a:p>
            <a:endParaRPr lang="en-US" altLang="zh-CN" dirty="0"/>
          </a:p>
          <a:p>
            <a:r>
              <a:rPr lang="zh-CN" altLang="en-US" dirty="0"/>
              <a:t>在这里，跟之前讲过的有模型学习的预测一样，我们也可以使用随机梯度下降来寻找局部最优解，</a:t>
            </a:r>
            <a:r>
              <a:rPr lang="zh-CN" altLang="en-US" b="1" dirty="0"/>
              <a:t>同样可以使用线性函数来近似状态行为价值函数时的公式，然后使用随机梯度下降更新参数，</a:t>
            </a:r>
            <a:r>
              <a:rPr lang="zh-CN" altLang="en-US" dirty="0"/>
              <a:t>与预测算法类似，我们使用</a:t>
            </a:r>
            <a:r>
              <a:rPr lang="en-US" altLang="zh-CN" dirty="0"/>
              <a:t>MC</a:t>
            </a:r>
            <a:r>
              <a:rPr lang="zh-CN" altLang="en-US" dirty="0"/>
              <a:t>，</a:t>
            </a:r>
            <a:r>
              <a:rPr lang="en-US" altLang="zh-CN" dirty="0"/>
              <a:t>TD</a:t>
            </a:r>
            <a:r>
              <a:rPr lang="zh-CN" altLang="en-US" dirty="0"/>
              <a:t>算法来找到真实行为价值的目标值。</a:t>
            </a:r>
          </a:p>
        </p:txBody>
      </p:sp>
      <p:sp>
        <p:nvSpPr>
          <p:cNvPr id="43012" name="灯片编号占位符 3">
            <a:extLst>
              <a:ext uri="{FF2B5EF4-FFF2-40B4-BE49-F238E27FC236}">
                <a16:creationId xmlns:a16="http://schemas.microsoft.com/office/drawing/2014/main" id="{9B62E54D-0980-7D4F-A28C-94F39F592044}"/>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2E66A378-A49B-5341-9A07-D3F1C688E02F}" type="slidenum">
              <a:rPr lang="en-US" altLang="zh-CN" smtClean="0"/>
              <a:pPr/>
              <a:t>79</a:t>
            </a:fld>
            <a:endParaRPr lang="en-US" altLang="zh-CN" sz="1200"/>
          </a:p>
        </p:txBody>
      </p:sp>
    </p:spTree>
    <p:extLst>
      <p:ext uri="{BB962C8B-B14F-4D97-AF65-F5344CB8AC3E}">
        <p14:creationId xmlns:p14="http://schemas.microsoft.com/office/powerpoint/2010/main" val="159260206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幻灯片图像占位符 1">
            <a:extLst>
              <a:ext uri="{FF2B5EF4-FFF2-40B4-BE49-F238E27FC236}">
                <a16:creationId xmlns:a16="http://schemas.microsoft.com/office/drawing/2014/main" id="{8C521990-D7E8-C545-8CCF-5790A9299426}"/>
              </a:ext>
            </a:extLst>
          </p:cNvPr>
          <p:cNvSpPr>
            <a:spLocks noGrp="1" noRot="1" noChangeAspect="1" noTextEdit="1"/>
          </p:cNvSpPr>
          <p:nvPr>
            <p:ph type="sldImg"/>
          </p:nvPr>
        </p:nvSpPr>
        <p:spPr/>
      </p:sp>
      <p:sp>
        <p:nvSpPr>
          <p:cNvPr id="45059" name="备注占位符 2">
            <a:extLst>
              <a:ext uri="{FF2B5EF4-FFF2-40B4-BE49-F238E27FC236}">
                <a16:creationId xmlns:a16="http://schemas.microsoft.com/office/drawing/2014/main" id="{1D1DFEFD-334E-3745-A8BD-5C57A99C2CC2}"/>
              </a:ext>
            </a:extLst>
          </p:cNvPr>
          <p:cNvSpPr>
            <a:spLocks noGrp="1"/>
          </p:cNvSpPr>
          <p:nvPr>
            <p:ph type="body" idx="1"/>
          </p:nvPr>
        </p:nvSpPr>
        <p:spPr bwMode="auto">
          <a:xfrm>
            <a:off x="679450" y="4778375"/>
            <a:ext cx="5438775" cy="39084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t>前面所说的递增算法都是基于数据流的，经历一步，更新算法后，我们就不再使用这步的数据了，这种算法简单，但有时候不够高效。增量式方法参数更新过程随机性比较大，尽管计算简单，但样本数据的利用效率并不高。</a:t>
            </a:r>
            <a:endParaRPr lang="en-US" altLang="zh-CN"/>
          </a:p>
          <a:p>
            <a:endParaRPr lang="en-US" altLang="zh-CN"/>
          </a:p>
          <a:p>
            <a:r>
              <a:rPr lang="zh-CN" altLang="en-US"/>
              <a:t>与之相反，批方法则是把一段时期内的数据集中起来，尽管计算复杂，但计算效率高。</a:t>
            </a:r>
            <a:endParaRPr lang="en-US" altLang="zh-CN"/>
          </a:p>
          <a:p>
            <a:r>
              <a:rPr lang="zh-CN" altLang="en-US"/>
              <a:t>通过学习来使得参数能较好地符合这段时期内所有的数据。这里的训练数据集“块”相当于个体的一段经验。</a:t>
            </a:r>
          </a:p>
        </p:txBody>
      </p:sp>
      <p:sp>
        <p:nvSpPr>
          <p:cNvPr id="45060" name="灯片编号占位符 3">
            <a:extLst>
              <a:ext uri="{FF2B5EF4-FFF2-40B4-BE49-F238E27FC236}">
                <a16:creationId xmlns:a16="http://schemas.microsoft.com/office/drawing/2014/main" id="{BD4AAB76-2D70-E341-8EB4-6CB76E80AA3B}"/>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BBEA72F5-2970-5841-AFE1-75B558B82C1D}" type="slidenum">
              <a:rPr lang="en-US" altLang="zh-CN" smtClean="0"/>
              <a:pPr/>
              <a:t>80</a:t>
            </a:fld>
            <a:endParaRPr lang="en-US" altLang="zh-CN" sz="1200"/>
          </a:p>
        </p:txBody>
      </p:sp>
    </p:spTree>
    <p:extLst>
      <p:ext uri="{BB962C8B-B14F-4D97-AF65-F5344CB8AC3E}">
        <p14:creationId xmlns:p14="http://schemas.microsoft.com/office/powerpoint/2010/main" val="174337003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幻灯片图像占位符 1">
            <a:extLst>
              <a:ext uri="{FF2B5EF4-FFF2-40B4-BE49-F238E27FC236}">
                <a16:creationId xmlns:a16="http://schemas.microsoft.com/office/drawing/2014/main" id="{2C173023-04AB-3748-A718-D493F23D9A60}"/>
              </a:ext>
            </a:extLst>
          </p:cNvPr>
          <p:cNvSpPr>
            <a:spLocks noGrp="1" noRot="1" noChangeAspect="1" noTextEdit="1"/>
          </p:cNvSpPr>
          <p:nvPr>
            <p:ph type="sldImg"/>
          </p:nvPr>
        </p:nvSpPr>
        <p:spPr/>
      </p:sp>
      <p:sp>
        <p:nvSpPr>
          <p:cNvPr id="47107" name="备注占位符 2">
            <a:extLst>
              <a:ext uri="{FF2B5EF4-FFF2-40B4-BE49-F238E27FC236}">
                <a16:creationId xmlns:a16="http://schemas.microsoft.com/office/drawing/2014/main" id="{9F08A71E-021E-5447-9AFE-76E06C1813A2}"/>
              </a:ext>
            </a:extLst>
          </p:cNvPr>
          <p:cNvSpPr>
            <a:spLocks noGrp="1"/>
          </p:cNvSpPr>
          <p:nvPr>
            <p:ph type="body" idx="1"/>
          </p:nvPr>
        </p:nvSpPr>
        <p:spPr bwMode="auto">
          <a:xfrm>
            <a:off x="679450" y="4778375"/>
            <a:ext cx="5438775" cy="39084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t>这就相当于</a:t>
            </a:r>
            <a:r>
              <a:rPr lang="zh-CN" altLang="en-US" b="1"/>
              <a:t>经历重现</a:t>
            </a:r>
            <a:r>
              <a:rPr lang="zh-CN" altLang="en-US"/>
              <a:t>（</a:t>
            </a:r>
            <a:r>
              <a:rPr lang="en-US" altLang="zh-CN"/>
              <a:t>Experience Replay</a:t>
            </a:r>
            <a:r>
              <a:rPr lang="zh-CN" altLang="en-US"/>
              <a:t>），把一段时期内的经历重新过一遍，更新参数。这种算法实现起来不是很难，只要</a:t>
            </a:r>
            <a:r>
              <a:rPr lang="zh-CN" altLang="en-US" b="1"/>
              <a:t>重复</a:t>
            </a:r>
            <a:r>
              <a:rPr lang="zh-CN" altLang="en-US"/>
              <a:t>这</a:t>
            </a:r>
            <a:r>
              <a:rPr lang="en-US" altLang="zh-CN"/>
              <a:t>1.2</a:t>
            </a:r>
            <a:r>
              <a:rPr lang="zh-CN" altLang="en-US"/>
              <a:t>步骤 ，直到收敛到最小二乘解。</a:t>
            </a:r>
            <a:endParaRPr lang="en-US" altLang="zh-CN"/>
          </a:p>
          <a:p>
            <a:endParaRPr lang="en-US" altLang="zh-CN"/>
          </a:p>
          <a:p>
            <a:r>
              <a:rPr lang="zh-CN" altLang="en-US"/>
              <a:t>如何求解收敛到最小二乘解？</a:t>
            </a:r>
          </a:p>
        </p:txBody>
      </p:sp>
      <p:sp>
        <p:nvSpPr>
          <p:cNvPr id="47108" name="灯片编号占位符 3">
            <a:extLst>
              <a:ext uri="{FF2B5EF4-FFF2-40B4-BE49-F238E27FC236}">
                <a16:creationId xmlns:a16="http://schemas.microsoft.com/office/drawing/2014/main" id="{EBDE8CC9-6B3E-4D4B-B4FF-2F9DD61DEF75}"/>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1EE87E20-0DD5-A94C-B62E-78A10515D262}" type="slidenum">
              <a:rPr lang="en-US" altLang="zh-CN" smtClean="0"/>
              <a:pPr/>
              <a:t>81</a:t>
            </a:fld>
            <a:endParaRPr lang="en-US" altLang="zh-CN" sz="1200"/>
          </a:p>
        </p:txBody>
      </p:sp>
    </p:spTree>
    <p:extLst>
      <p:ext uri="{BB962C8B-B14F-4D97-AF65-F5344CB8AC3E}">
        <p14:creationId xmlns:p14="http://schemas.microsoft.com/office/powerpoint/2010/main" val="154076660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幻灯片图像占位符 1">
            <a:extLst>
              <a:ext uri="{FF2B5EF4-FFF2-40B4-BE49-F238E27FC236}">
                <a16:creationId xmlns:a16="http://schemas.microsoft.com/office/drawing/2014/main" id="{C7ACCFA6-934D-9345-A167-FA32EC3A3F92}"/>
              </a:ext>
            </a:extLst>
          </p:cNvPr>
          <p:cNvSpPr>
            <a:spLocks noGrp="1" noRot="1" noChangeAspect="1" noTextEdit="1"/>
          </p:cNvSpPr>
          <p:nvPr>
            <p:ph type="sldImg"/>
          </p:nvPr>
        </p:nvSpPr>
        <p:spPr/>
      </p:sp>
      <p:sp>
        <p:nvSpPr>
          <p:cNvPr id="49155" name="备注占位符 2">
            <a:extLst>
              <a:ext uri="{FF2B5EF4-FFF2-40B4-BE49-F238E27FC236}">
                <a16:creationId xmlns:a16="http://schemas.microsoft.com/office/drawing/2014/main" id="{DD2905C9-7DCE-0546-9BA0-01C6900B22F7}"/>
              </a:ext>
            </a:extLst>
          </p:cNvPr>
          <p:cNvSpPr>
            <a:spLocks noGrp="1"/>
          </p:cNvSpPr>
          <p:nvPr>
            <p:ph type="body" idx="1"/>
          </p:nvPr>
        </p:nvSpPr>
        <p:spPr bwMode="auto">
          <a:xfrm>
            <a:off x="679450" y="4778375"/>
            <a:ext cx="5438775" cy="39084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t>1.</a:t>
            </a:r>
            <a:r>
              <a:rPr lang="zh-CN" altLang="en-US"/>
              <a:t>通过比较发现使用批方法能够找到最小平方差的解决方案，提高算法的稳定性，但是它需要多次迭代。我们可以设计一个价值函数的线性近似函数：</a:t>
            </a:r>
            <a:endParaRPr lang="en-US" altLang="zh-CN"/>
          </a:p>
          <a:p>
            <a:endParaRPr lang="en-US" altLang="zh-CN"/>
          </a:p>
          <a:p>
            <a:endParaRPr lang="en-US" altLang="zh-CN"/>
          </a:p>
          <a:p>
            <a:endParaRPr lang="en-US" altLang="zh-CN"/>
          </a:p>
          <a:p>
            <a:r>
              <a:rPr lang="en-US" altLang="zh-CN"/>
              <a:t>2.</a:t>
            </a:r>
            <a:r>
              <a:rPr lang="zh-CN" altLang="en-US"/>
              <a:t>然后直接求解参数。求解思路是逆向思维，假设已经找到这个参数，那么他应该满足最小</a:t>
            </a:r>
            <a:r>
              <a:rPr lang="en-US" altLang="zh-CN"/>
              <a:t>LS(w)</a:t>
            </a:r>
            <a:r>
              <a:rPr lang="zh-CN" altLang="en-US"/>
              <a:t>，通过把</a:t>
            </a:r>
            <a:r>
              <a:rPr lang="en-US" altLang="zh-CN"/>
              <a:t>LS</a:t>
            </a:r>
            <a:r>
              <a:rPr lang="zh-CN" altLang="en-US"/>
              <a:t>展开，可以直接得到</a:t>
            </a:r>
            <a:r>
              <a:rPr lang="en-US" altLang="zh-CN"/>
              <a:t>w</a:t>
            </a:r>
            <a:r>
              <a:rPr lang="zh-CN" altLang="en-US"/>
              <a:t>。</a:t>
            </a:r>
            <a:r>
              <a:rPr lang="en-US" altLang="zh-CN"/>
              <a:t>2</a:t>
            </a:r>
            <a:r>
              <a:rPr lang="zh-CN" altLang="en-US"/>
              <a:t>式。推出</a:t>
            </a:r>
            <a:r>
              <a:rPr lang="en-US" altLang="zh-CN"/>
              <a:t>w</a:t>
            </a:r>
            <a:r>
              <a:rPr lang="zh-CN" altLang="en-US"/>
              <a:t>。</a:t>
            </a:r>
            <a:endParaRPr lang="en-US" altLang="zh-CN"/>
          </a:p>
          <a:p>
            <a:r>
              <a:rPr lang="zh-CN" altLang="en-US"/>
              <a:t>这种方法直接求解的时间复杂度是 </a:t>
            </a:r>
            <a:r>
              <a:rPr lang="en-US" altLang="zh-CN"/>
              <a:t>O(N3)</a:t>
            </a:r>
            <a:endParaRPr lang="zh-CN" altLang="en-US"/>
          </a:p>
        </p:txBody>
      </p:sp>
      <p:sp>
        <p:nvSpPr>
          <p:cNvPr id="49156" name="灯片编号占位符 3">
            <a:extLst>
              <a:ext uri="{FF2B5EF4-FFF2-40B4-BE49-F238E27FC236}">
                <a16:creationId xmlns:a16="http://schemas.microsoft.com/office/drawing/2014/main" id="{D372E3B6-850D-4040-9E54-F6683024FBA9}"/>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B0BF383E-1740-4640-AA69-954241F75D98}" type="slidenum">
              <a:rPr lang="en-US" altLang="zh-CN" smtClean="0"/>
              <a:pPr/>
              <a:t>82</a:t>
            </a:fld>
            <a:endParaRPr lang="en-US" altLang="zh-CN" sz="1200"/>
          </a:p>
        </p:txBody>
      </p:sp>
    </p:spTree>
    <p:extLst>
      <p:ext uri="{BB962C8B-B14F-4D97-AF65-F5344CB8AC3E}">
        <p14:creationId xmlns:p14="http://schemas.microsoft.com/office/powerpoint/2010/main" val="92054927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a:extLst>
              <a:ext uri="{FF2B5EF4-FFF2-40B4-BE49-F238E27FC236}">
                <a16:creationId xmlns:a16="http://schemas.microsoft.com/office/drawing/2014/main" id="{B6E8CB85-E362-6645-B345-437D7FEE3AD6}"/>
              </a:ext>
            </a:extLst>
          </p:cNvPr>
          <p:cNvSpPr>
            <a:spLocks noGrp="1" noRot="1" noChangeAspect="1" noTextEdit="1"/>
          </p:cNvSpPr>
          <p:nvPr>
            <p:ph type="sldImg"/>
          </p:nvPr>
        </p:nvSpPr>
        <p:spPr/>
      </p:sp>
      <p:sp>
        <p:nvSpPr>
          <p:cNvPr id="51203" name="备注占位符 2">
            <a:extLst>
              <a:ext uri="{FF2B5EF4-FFF2-40B4-BE49-F238E27FC236}">
                <a16:creationId xmlns:a16="http://schemas.microsoft.com/office/drawing/2014/main" id="{ACC030FF-1F52-1A44-8F0A-F262C79A814B}"/>
              </a:ext>
            </a:extLst>
          </p:cNvPr>
          <p:cNvSpPr>
            <a:spLocks noGrp="1"/>
          </p:cNvSpPr>
          <p:nvPr>
            <p:ph type="body" idx="1"/>
          </p:nvPr>
        </p:nvSpPr>
        <p:spPr bwMode="auto">
          <a:xfrm>
            <a:off x="679450" y="4778375"/>
            <a:ext cx="5438775" cy="39084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t>将这种方法分别应用于</a:t>
            </a:r>
            <a:r>
              <a:rPr lang="en-US" altLang="zh-CN"/>
              <a:t>MC, TD, </a:t>
            </a:r>
            <a:r>
              <a:rPr lang="zh-CN" altLang="en-US"/>
              <a:t>和</a:t>
            </a:r>
            <a:r>
              <a:rPr lang="en-US" altLang="zh-CN"/>
              <a:t>TD()</a:t>
            </a:r>
            <a:r>
              <a:rPr lang="zh-CN" altLang="en-US"/>
              <a:t>学习方法，就分别得到</a:t>
            </a:r>
            <a:r>
              <a:rPr lang="en-US" altLang="zh-CN"/>
              <a:t>LSMC, LSTD, </a:t>
            </a:r>
            <a:r>
              <a:rPr lang="zh-CN" altLang="en-US"/>
              <a:t>和</a:t>
            </a:r>
            <a:r>
              <a:rPr lang="en-US" altLang="zh-CN"/>
              <a:t>LSTD(λ)</a:t>
            </a:r>
            <a:r>
              <a:rPr lang="zh-CN" altLang="en-US"/>
              <a:t>。结合之前的各种价值函数的近似这里直接贴上</a:t>
            </a:r>
            <a:r>
              <a:rPr lang="en-US" altLang="zh-CN"/>
              <a:t>w</a:t>
            </a:r>
            <a:r>
              <a:rPr lang="zh-CN" altLang="en-US"/>
              <a:t>求解公式</a:t>
            </a:r>
          </a:p>
        </p:txBody>
      </p:sp>
      <p:sp>
        <p:nvSpPr>
          <p:cNvPr id="51204" name="灯片编号占位符 3">
            <a:extLst>
              <a:ext uri="{FF2B5EF4-FFF2-40B4-BE49-F238E27FC236}">
                <a16:creationId xmlns:a16="http://schemas.microsoft.com/office/drawing/2014/main" id="{B7332CAE-F7F3-AE44-AE2A-2B646EC4C0BD}"/>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26B880B8-B9A0-FE46-ADD3-64BD6AED889A}" type="slidenum">
              <a:rPr lang="en-US" altLang="zh-CN" smtClean="0"/>
              <a:pPr/>
              <a:t>83</a:t>
            </a:fld>
            <a:endParaRPr lang="en-US" altLang="zh-CN" sz="1200"/>
          </a:p>
        </p:txBody>
      </p:sp>
    </p:spTree>
    <p:extLst>
      <p:ext uri="{BB962C8B-B14F-4D97-AF65-F5344CB8AC3E}">
        <p14:creationId xmlns:p14="http://schemas.microsoft.com/office/powerpoint/2010/main" val="1091065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幻灯片图像占位符 1">
            <a:extLst>
              <a:ext uri="{FF2B5EF4-FFF2-40B4-BE49-F238E27FC236}">
                <a16:creationId xmlns:a16="http://schemas.microsoft.com/office/drawing/2014/main" id="{50FE1111-78A2-484B-9380-D75E9CB7542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备注占位符 2">
            <a:extLst>
              <a:ext uri="{FF2B5EF4-FFF2-40B4-BE49-F238E27FC236}">
                <a16:creationId xmlns:a16="http://schemas.microsoft.com/office/drawing/2014/main" id="{9176981C-9D4F-0F47-BE9E-A04626C870B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zh-CN" altLang="en-US"/>
              <a:t>确定性策略，在相同的状态下，其输出的动作是确定的；而对于随机策略，对于相同的状态，其输出的动作并不唯一，而是满足一定的概率分布，从而导致即使是处在相同的状态，也可能输出不同的动作。</a:t>
            </a:r>
          </a:p>
          <a:p>
            <a:pPr eaLnBrk="1" hangingPunct="1">
              <a:spcBef>
                <a:spcPct val="0"/>
              </a:spcBef>
            </a:pPr>
            <a:br>
              <a:rPr lang="zh-CN" altLang="en-US"/>
            </a:br>
            <a:r>
              <a:rPr lang="zh-CN" altLang="en-US"/>
              <a:t>另外，就两者的优缺点来说，确定性策略的优点是能够利用确定性梯度优化策略，所以不需要太多的采样数据，计算效率也很快。缺点是由于每次面对同一状态其输出的动作是唯一的，无法讨论一些其它动作的效果，不具有自学习的能力；</a:t>
            </a:r>
          </a:p>
          <a:p>
            <a:pPr eaLnBrk="1" hangingPunct="1">
              <a:spcBef>
                <a:spcPct val="0"/>
              </a:spcBef>
            </a:pPr>
            <a:r>
              <a:rPr lang="zh-CN" altLang="en-US"/>
              <a:t>而随机策略的优点是能够探索好的经验，然后集成到一个策略中。而且现在随机策略比较成熟，而缺点是需要采样的数据量较大，学习比较慢；</a:t>
            </a:r>
            <a:endParaRPr lang="en-US" altLang="zh-CN"/>
          </a:p>
          <a:p>
            <a:pPr eaLnBrk="1" hangingPunct="1">
              <a:spcBef>
                <a:spcPct val="0"/>
              </a:spcBef>
            </a:pPr>
            <a:endParaRPr lang="zh-CN" altLang="en-US"/>
          </a:p>
          <a:p>
            <a:pPr eaLnBrk="1" latinLnBrk="1" hangingPunct="1">
              <a:spcBef>
                <a:spcPct val="0"/>
              </a:spcBef>
            </a:pPr>
            <a:r>
              <a:rPr lang="zh-CN" altLang="en-US" b="1"/>
              <a:t>一个策略的优劣取决于长期执行这一策略后的累积奖赏。</a:t>
            </a:r>
            <a:endParaRPr lang="zh-CN" altLang="en-US"/>
          </a:p>
          <a:p>
            <a:pPr eaLnBrk="1" latinLnBrk="1" hangingPunct="1">
              <a:spcBef>
                <a:spcPct val="0"/>
              </a:spcBef>
            </a:pPr>
            <a:r>
              <a:rPr lang="zh-CN" altLang="en-US"/>
              <a:t>长期累积奖赏通常使用下述两种计算方法：</a:t>
            </a:r>
          </a:p>
          <a:p>
            <a:pPr eaLnBrk="1" hangingPunct="1">
              <a:spcBef>
                <a:spcPct val="0"/>
              </a:spcBef>
            </a:pPr>
            <a:r>
              <a:rPr kumimoji="1" lang="en-US" altLang="zh-CN"/>
              <a:t>Rt</a:t>
            </a:r>
            <a:r>
              <a:rPr kumimoji="1" lang="zh-CN" altLang="en-US"/>
              <a:t>表示第</a:t>
            </a:r>
            <a:r>
              <a:rPr kumimoji="1" lang="en-US" altLang="zh-CN"/>
              <a:t>t</a:t>
            </a:r>
            <a:r>
              <a:rPr kumimoji="1" lang="zh-CN" altLang="en-US"/>
              <a:t>步获得的奖赏值，</a:t>
            </a:r>
            <a:r>
              <a:rPr kumimoji="1" lang="en-US" altLang="zh-CN"/>
              <a:t>E</a:t>
            </a:r>
            <a:r>
              <a:rPr kumimoji="1" lang="zh-CN" altLang="en-US"/>
              <a:t>就是对所有随机变量求期望</a:t>
            </a:r>
          </a:p>
        </p:txBody>
      </p:sp>
      <p:sp>
        <p:nvSpPr>
          <p:cNvPr id="19460" name="幻灯片编号占位符 3">
            <a:extLst>
              <a:ext uri="{FF2B5EF4-FFF2-40B4-BE49-F238E27FC236}">
                <a16:creationId xmlns:a16="http://schemas.microsoft.com/office/drawing/2014/main" id="{DAB89CB0-9CD6-4649-8575-84550B3AA88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4A062EBA-61A6-2F49-96C9-CAB68B9F5DF6}" type="slidenum">
              <a:rPr lang="zh-CN" altLang="en-US" smtClean="0"/>
              <a:pPr/>
              <a:t>8</a:t>
            </a:fld>
            <a:endParaRPr lang="zh-CN" altLang="en-US"/>
          </a:p>
        </p:txBody>
      </p:sp>
    </p:spTree>
    <p:extLst>
      <p:ext uri="{BB962C8B-B14F-4D97-AF65-F5344CB8AC3E}">
        <p14:creationId xmlns:p14="http://schemas.microsoft.com/office/powerpoint/2010/main" val="18486092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幻灯片图像占位符 1">
            <a:extLst>
              <a:ext uri="{FF2B5EF4-FFF2-40B4-BE49-F238E27FC236}">
                <a16:creationId xmlns:a16="http://schemas.microsoft.com/office/drawing/2014/main" id="{6559B0B9-C3CC-A74E-8117-3AAB29A34603}"/>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507" name="备注占位符 2">
            <a:extLst>
              <a:ext uri="{FF2B5EF4-FFF2-40B4-BE49-F238E27FC236}">
                <a16:creationId xmlns:a16="http://schemas.microsoft.com/office/drawing/2014/main" id="{0970FF65-5876-BC43-A3F3-0F201B3D1F68}"/>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kumimoji="1" lang="zh-CN" altLang="en-US"/>
              <a:t>首先是标记样本：强化学习没有监督学习中的标记样本，换言之，就是监督学习好比你在学习的时候，有一个老师在旁边指点，什么是对的什么是错的，而强化学习中，则没有人直接告诉机器在什么状态下要做什么动作，他只有先尝试做出一些行为后得到一个结果，通过这个结果是对的还是错的来反思之前的动作是否正确来进行学习，调整之前的行为，通过不断的调整，学习在什么情况选择什么算法能够得到最好的结果。</a:t>
            </a:r>
            <a:endParaRPr kumimoji="1" lang="en-US" altLang="zh-CN"/>
          </a:p>
          <a:p>
            <a:pPr eaLnBrk="1" hangingPunct="1">
              <a:spcBef>
                <a:spcPct val="0"/>
              </a:spcBef>
            </a:pPr>
            <a:r>
              <a:rPr kumimoji="1" lang="zh-CN" altLang="en-US"/>
              <a:t>第二点是反馈时间：强化学习的结果反馈时间有延时，有时候可能需要走了很多步之后才知道以前的某一步是好的还是坏的，而监督学习如果作了比较坏的选择就会直接反馈。</a:t>
            </a:r>
            <a:endParaRPr kumimoji="1" lang="en-US" altLang="zh-CN"/>
          </a:p>
          <a:p>
            <a:pPr eaLnBrk="1" hangingPunct="1">
              <a:spcBef>
                <a:spcPct val="0"/>
              </a:spcBef>
            </a:pPr>
            <a:r>
              <a:rPr kumimoji="1" lang="zh-CN" altLang="en-US"/>
              <a:t>第三点是输入，强化学习面对的输入总是在变化，每当算法做出一个行为，它会影响下一次决策的输入，而监督学习的输入时独立同分布的。</a:t>
            </a:r>
          </a:p>
        </p:txBody>
      </p:sp>
      <p:sp>
        <p:nvSpPr>
          <p:cNvPr id="21508" name="幻灯片编号占位符 3">
            <a:extLst>
              <a:ext uri="{FF2B5EF4-FFF2-40B4-BE49-F238E27FC236}">
                <a16:creationId xmlns:a16="http://schemas.microsoft.com/office/drawing/2014/main" id="{9A4FC121-738D-0B4F-8D21-5CDEC15589DE}"/>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02A85D74-7F40-F444-8C35-F973550DD3D5}" type="slidenum">
              <a:rPr lang="zh-CN" altLang="en-US" smtClean="0"/>
              <a:pPr/>
              <a:t>9</a:t>
            </a:fld>
            <a:endParaRPr lang="zh-CN" altLang="en-US"/>
          </a:p>
        </p:txBody>
      </p:sp>
    </p:spTree>
    <p:extLst>
      <p:ext uri="{BB962C8B-B14F-4D97-AF65-F5344CB8AC3E}">
        <p14:creationId xmlns:p14="http://schemas.microsoft.com/office/powerpoint/2010/main" val="34857019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幻灯片图像占位符 1">
            <a:extLst>
              <a:ext uri="{FF2B5EF4-FFF2-40B4-BE49-F238E27FC236}">
                <a16:creationId xmlns:a16="http://schemas.microsoft.com/office/drawing/2014/main" id="{70DDB928-5572-EA4B-B63D-50103FF44AA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备注占位符 2">
            <a:extLst>
              <a:ext uri="{FF2B5EF4-FFF2-40B4-BE49-F238E27FC236}">
                <a16:creationId xmlns:a16="http://schemas.microsoft.com/office/drawing/2014/main" id="{E550F739-ECF4-0F48-AA28-1E148BB93106}"/>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kumimoji="1" lang="zh-CN" altLang="en-US"/>
              <a:t>强化学习有很多算法，可以从许多不同的角度对这些算法进行分类，这之后提到的算法将会由接下来的同学进行详细的介绍：</a:t>
            </a:r>
            <a:endParaRPr kumimoji="1" lang="en-US" altLang="zh-CN"/>
          </a:p>
          <a:p>
            <a:pPr eaLnBrk="1" hangingPunct="1">
              <a:spcBef>
                <a:spcPct val="0"/>
              </a:spcBef>
            </a:pPr>
            <a:r>
              <a:rPr kumimoji="1" lang="zh-CN" altLang="en-US"/>
              <a:t>首次可以分成免模型和有模型学习</a:t>
            </a:r>
            <a:endParaRPr kumimoji="1" lang="en-US" altLang="zh-CN"/>
          </a:p>
          <a:p>
            <a:pPr eaLnBrk="1" hangingPunct="1">
              <a:spcBef>
                <a:spcPct val="0"/>
              </a:spcBef>
            </a:pPr>
            <a:r>
              <a:rPr kumimoji="1" lang="zh-CN" altLang="en-US"/>
              <a:t>免模型就是在强化学习任务中，对环境的转移概率、奖赏函数很难得知，甚至很难知道环境中一共有多少状态，学习算法不依赖环境建模，则称之为免模型算法，而有模型算法则是嘉定马尔可夫决策四元组已知，对环境建模，称为有模型算法。</a:t>
            </a:r>
            <a:endParaRPr kumimoji="1" lang="en-US" altLang="zh-CN"/>
          </a:p>
          <a:p>
            <a:pPr eaLnBrk="1" hangingPunct="1">
              <a:spcBef>
                <a:spcPct val="0"/>
              </a:spcBef>
            </a:pPr>
            <a:r>
              <a:rPr lang="zh-CN" altLang="en-US"/>
              <a:t>我们可以把免模型看作不理解环境，有模型看作理解环境</a:t>
            </a:r>
            <a:r>
              <a:rPr lang="en-US" altLang="zh-CN"/>
              <a:t>,</a:t>
            </a:r>
            <a:r>
              <a:rPr lang="zh-CN" altLang="en-US"/>
              <a:t> 那理解了环境也就是学会了用一个模型来代表环境</a:t>
            </a:r>
            <a:r>
              <a:rPr lang="en-US" altLang="zh-CN"/>
              <a:t>.</a:t>
            </a:r>
            <a:r>
              <a:rPr lang="zh-CN" altLang="en-US"/>
              <a:t>看一个小例子，</a:t>
            </a:r>
            <a:r>
              <a:rPr lang="en-US" altLang="zh-CN"/>
              <a:t> </a:t>
            </a:r>
            <a:r>
              <a:rPr lang="zh-CN" altLang="en-US"/>
              <a:t>我们想象</a:t>
            </a:r>
            <a:r>
              <a:rPr lang="en-US" altLang="zh-CN"/>
              <a:t>. </a:t>
            </a:r>
            <a:r>
              <a:rPr lang="zh-CN" altLang="en-US"/>
              <a:t>现在环境就是地球</a:t>
            </a:r>
            <a:r>
              <a:rPr lang="en-US" altLang="zh-CN"/>
              <a:t>, </a:t>
            </a:r>
            <a:r>
              <a:rPr lang="zh-CN" altLang="en-US"/>
              <a:t>机器人正在地球玩耍</a:t>
            </a:r>
            <a:r>
              <a:rPr lang="en-US" altLang="zh-CN"/>
              <a:t>, </a:t>
            </a:r>
            <a:r>
              <a:rPr lang="zh-CN" altLang="en-US"/>
              <a:t>他不理解这个世界是怎样构成的</a:t>
            </a:r>
            <a:r>
              <a:rPr lang="en-US" altLang="zh-CN"/>
              <a:t>, </a:t>
            </a:r>
            <a:r>
              <a:rPr lang="zh-CN" altLang="en-US"/>
              <a:t>也不理解世界对于他的行为会怎么样反馈</a:t>
            </a:r>
            <a:r>
              <a:rPr lang="en-US" altLang="zh-CN"/>
              <a:t>. </a:t>
            </a:r>
            <a:r>
              <a:rPr lang="zh-CN" altLang="en-US"/>
              <a:t>举个例子</a:t>
            </a:r>
            <a:r>
              <a:rPr lang="en-US" altLang="zh-CN"/>
              <a:t>, </a:t>
            </a:r>
            <a:r>
              <a:rPr lang="zh-CN" altLang="en-US"/>
              <a:t>他决定丢颗原子弹去真实的地球</a:t>
            </a:r>
            <a:r>
              <a:rPr lang="en-US" altLang="zh-CN"/>
              <a:t>, </a:t>
            </a:r>
            <a:r>
              <a:rPr lang="zh-CN" altLang="en-US"/>
              <a:t>结果把自己给炸死了</a:t>
            </a:r>
            <a:r>
              <a:rPr lang="en-US" altLang="zh-CN"/>
              <a:t>. </a:t>
            </a:r>
            <a:r>
              <a:rPr lang="zh-CN" altLang="en-US"/>
              <a:t>但是如果采取的是有模型学习</a:t>
            </a:r>
            <a:r>
              <a:rPr lang="en-US" altLang="zh-CN"/>
              <a:t>, </a:t>
            </a:r>
            <a:r>
              <a:rPr lang="zh-CN" altLang="en-US"/>
              <a:t>机器人会通过过往的经验</a:t>
            </a:r>
            <a:r>
              <a:rPr lang="en-US" altLang="zh-CN"/>
              <a:t>, </a:t>
            </a:r>
            <a:r>
              <a:rPr lang="zh-CN" altLang="en-US"/>
              <a:t>先理解真实世界是怎样的</a:t>
            </a:r>
            <a:r>
              <a:rPr lang="en-US" altLang="zh-CN"/>
              <a:t>, </a:t>
            </a:r>
            <a:r>
              <a:rPr lang="zh-CN" altLang="en-US"/>
              <a:t>并建立一个模型来模拟现实世界的反馈</a:t>
            </a:r>
            <a:r>
              <a:rPr lang="en-US" altLang="zh-CN"/>
              <a:t>, </a:t>
            </a:r>
            <a:r>
              <a:rPr lang="zh-CN" altLang="en-US"/>
              <a:t>最后他不仅可以在现实世界中玩耍</a:t>
            </a:r>
            <a:r>
              <a:rPr lang="en-US" altLang="zh-CN"/>
              <a:t>, </a:t>
            </a:r>
            <a:r>
              <a:rPr lang="zh-CN" altLang="en-US"/>
              <a:t>也能在模拟的世界中玩耍 </a:t>
            </a:r>
            <a:r>
              <a:rPr lang="en-US" altLang="zh-CN"/>
              <a:t>, </a:t>
            </a:r>
            <a:r>
              <a:rPr lang="zh-CN" altLang="en-US"/>
              <a:t>这样就没必要去炸真实世界</a:t>
            </a:r>
            <a:r>
              <a:rPr lang="en-US" altLang="zh-CN"/>
              <a:t>, </a:t>
            </a:r>
            <a:r>
              <a:rPr lang="zh-CN" altLang="en-US"/>
              <a:t>他可以像玩游戏一样炸游戏里的世界来进行学习，</a:t>
            </a:r>
            <a:r>
              <a:rPr lang="en-US" altLang="zh-CN"/>
              <a:t> </a:t>
            </a:r>
            <a:r>
              <a:rPr lang="zh-CN" altLang="en-US"/>
              <a:t>那我们就来说说这两种方式的强化学习各用那些方法吧</a:t>
            </a:r>
            <a:r>
              <a:rPr lang="en-US" altLang="zh-CN"/>
              <a:t>.</a:t>
            </a:r>
            <a:endParaRPr kumimoji="1" lang="zh-CN" altLang="en-US"/>
          </a:p>
        </p:txBody>
      </p:sp>
      <p:sp>
        <p:nvSpPr>
          <p:cNvPr id="23556" name="幻灯片编号占位符 3">
            <a:extLst>
              <a:ext uri="{FF2B5EF4-FFF2-40B4-BE49-F238E27FC236}">
                <a16:creationId xmlns:a16="http://schemas.microsoft.com/office/drawing/2014/main" id="{1CBD7DBD-70B2-7246-A20D-7583B2DDB851}"/>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D6AD232B-07ED-BB41-ACF3-93F0D3F3D58C}" type="slidenum">
              <a:rPr lang="zh-CN" altLang="en-US" smtClean="0"/>
              <a:pPr/>
              <a:t>10</a:t>
            </a:fld>
            <a:endParaRPr lang="zh-CN" altLang="en-US"/>
          </a:p>
        </p:txBody>
      </p:sp>
    </p:spTree>
    <p:extLst>
      <p:ext uri="{BB962C8B-B14F-4D97-AF65-F5344CB8AC3E}">
        <p14:creationId xmlns:p14="http://schemas.microsoft.com/office/powerpoint/2010/main" val="13935350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8613"/>
            <a:ext cx="7772400" cy="1101725"/>
          </a:xfrm>
        </p:spPr>
        <p:txBody>
          <a:bodyPr/>
          <a:lstStyle/>
          <a:p>
            <a:r>
              <a:rPr lang="zh-CN" altLang="en-US"/>
              <a:t>单击此处编辑母版标题样式</a:t>
            </a:r>
          </a:p>
        </p:txBody>
      </p:sp>
      <p:sp>
        <p:nvSpPr>
          <p:cNvPr id="3" name="副标题 2"/>
          <p:cNvSpPr>
            <a:spLocks noGrp="1"/>
          </p:cNvSpPr>
          <p:nvPr>
            <p:ph type="subTitle" idx="1"/>
          </p:nvPr>
        </p:nvSpPr>
        <p:spPr>
          <a:xfrm>
            <a:off x="1371600" y="2914650"/>
            <a:ext cx="6400800" cy="131445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p:cNvSpPr>
            <a:spLocks noGrp="1" noChangeArrowheads="1"/>
          </p:cNvSpPr>
          <p:nvPr>
            <p:ph type="dt" sz="half" idx="10"/>
          </p:nvPr>
        </p:nvSpPr>
        <p:spPr>
          <a:ln/>
        </p:spPr>
        <p:txBody>
          <a:bodyPr/>
          <a:lstStyle>
            <a:lvl1pPr>
              <a:defRPr/>
            </a:lvl1pPr>
          </a:lstStyle>
          <a:p>
            <a:pPr>
              <a:defRPr/>
            </a:pPr>
            <a:fld id="{2915C268-1C5C-4DDD-8A52-A5C3C368B2B9}" type="datetimeFigureOut">
              <a:rPr lang="zh-CN" altLang="en-US"/>
              <a:pPr>
                <a:defRPr/>
              </a:pPr>
              <a:t>2018/5/16</a:t>
            </a:fld>
            <a:endParaRPr lang="zh-CN" altLang="en-US"/>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pPr>
              <a:defRPr/>
            </a:pPr>
            <a:fld id="{1822CB19-C67F-4FC6-9CF4-11E0DA4F90D4}" type="slidenum">
              <a:rPr lang="zh-CN" altLang="en-US"/>
              <a:pPr>
                <a:defRPr/>
              </a:pPr>
              <a:t>‹#›</a:t>
            </a:fld>
            <a:endParaRPr lang="zh-CN" altLang="en-US"/>
          </a:p>
        </p:txBody>
      </p:sp>
    </p:spTree>
    <p:extLst>
      <p:ext uri="{BB962C8B-B14F-4D97-AF65-F5344CB8AC3E}">
        <p14:creationId xmlns:p14="http://schemas.microsoft.com/office/powerpoint/2010/main" val="35191650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noChangeArrowheads="1"/>
          </p:cNvSpPr>
          <p:nvPr>
            <p:ph type="dt" sz="half" idx="10"/>
          </p:nvPr>
        </p:nvSpPr>
        <p:spPr>
          <a:ln/>
        </p:spPr>
        <p:txBody>
          <a:bodyPr/>
          <a:lstStyle>
            <a:lvl1pPr>
              <a:defRPr/>
            </a:lvl1pPr>
          </a:lstStyle>
          <a:p>
            <a:pPr>
              <a:defRPr/>
            </a:pPr>
            <a:fld id="{4B349DC8-9729-4722-ABC2-B11A5C5D3104}" type="datetimeFigureOut">
              <a:rPr lang="zh-CN" altLang="en-US"/>
              <a:pPr>
                <a:defRPr/>
              </a:pPr>
              <a:t>2018/5/16</a:t>
            </a:fld>
            <a:endParaRPr lang="zh-CN" altLang="en-US"/>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pPr>
              <a:defRPr/>
            </a:pPr>
            <a:fld id="{5E669D14-DB9E-4A20-9FC9-C6B87AC640E7}" type="slidenum">
              <a:rPr lang="zh-CN" altLang="en-US"/>
              <a:pPr>
                <a:defRPr/>
              </a:pPr>
              <a:t>‹#›</a:t>
            </a:fld>
            <a:endParaRPr lang="zh-CN" altLang="en-US"/>
          </a:p>
        </p:txBody>
      </p:sp>
    </p:spTree>
    <p:extLst>
      <p:ext uri="{BB962C8B-B14F-4D97-AF65-F5344CB8AC3E}">
        <p14:creationId xmlns:p14="http://schemas.microsoft.com/office/powerpoint/2010/main" val="1210535420"/>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8613"/>
            <a:ext cx="7772400" cy="1101725"/>
          </a:xfrm>
        </p:spPr>
        <p:txBody>
          <a:bodyPr/>
          <a:lstStyle/>
          <a:p>
            <a:r>
              <a:rPr lang="zh-CN" altLang="en-US"/>
              <a:t>单击此处编辑母版标题样式</a:t>
            </a:r>
          </a:p>
        </p:txBody>
      </p:sp>
      <p:sp>
        <p:nvSpPr>
          <p:cNvPr id="3" name="副标题 2"/>
          <p:cNvSpPr>
            <a:spLocks noGrp="1"/>
          </p:cNvSpPr>
          <p:nvPr>
            <p:ph type="subTitle" idx="1"/>
          </p:nvPr>
        </p:nvSpPr>
        <p:spPr>
          <a:xfrm>
            <a:off x="1371600" y="2914650"/>
            <a:ext cx="6400800" cy="131445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p:cNvSpPr>
            <a:spLocks noGrp="1" noChangeArrowheads="1"/>
          </p:cNvSpPr>
          <p:nvPr>
            <p:ph type="dt" sz="half" idx="10"/>
          </p:nvPr>
        </p:nvSpPr>
        <p:spPr>
          <a:ln/>
        </p:spPr>
        <p:txBody>
          <a:bodyPr/>
          <a:lstStyle>
            <a:lvl1pPr>
              <a:defRPr/>
            </a:lvl1pPr>
          </a:lstStyle>
          <a:p>
            <a:pPr>
              <a:defRPr/>
            </a:pPr>
            <a:fld id="{93AB21A3-F46D-49CF-9954-D3E152E2050C}" type="datetimeFigureOut">
              <a:rPr lang="zh-CN" altLang="en-US"/>
              <a:pPr>
                <a:defRPr/>
              </a:pPr>
              <a:t>2018/5/16</a:t>
            </a:fld>
            <a:endParaRPr lang="zh-CN" altLang="en-US"/>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pPr>
              <a:defRPr/>
            </a:pPr>
            <a:fld id="{D2B78AD4-4B2B-435E-8F8E-E96399278A65}" type="slidenum">
              <a:rPr lang="zh-CN" altLang="en-US"/>
              <a:pPr>
                <a:defRPr/>
              </a:pPr>
              <a:t>‹#›</a:t>
            </a:fld>
            <a:endParaRPr lang="zh-CN" altLang="en-US"/>
          </a:p>
        </p:txBody>
      </p:sp>
    </p:spTree>
    <p:extLst>
      <p:ext uri="{BB962C8B-B14F-4D97-AF65-F5344CB8AC3E}">
        <p14:creationId xmlns:p14="http://schemas.microsoft.com/office/powerpoint/2010/main" val="475815764"/>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noChangeArrowheads="1"/>
          </p:cNvSpPr>
          <p:nvPr>
            <p:ph type="dt" sz="half" idx="10"/>
          </p:nvPr>
        </p:nvSpPr>
        <p:spPr>
          <a:ln/>
        </p:spPr>
        <p:txBody>
          <a:bodyPr/>
          <a:lstStyle>
            <a:lvl1pPr>
              <a:defRPr/>
            </a:lvl1pPr>
          </a:lstStyle>
          <a:p>
            <a:pPr>
              <a:defRPr/>
            </a:pPr>
            <a:fld id="{6ACB850D-DC50-4FFB-825B-2697CC9C2DD4}" type="datetimeFigureOut">
              <a:rPr lang="zh-CN" altLang="en-US"/>
              <a:pPr>
                <a:defRPr/>
              </a:pPr>
              <a:t>2018/5/16</a:t>
            </a:fld>
            <a:endParaRPr lang="zh-CN" altLang="en-US"/>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pPr>
              <a:defRPr/>
            </a:pPr>
            <a:fld id="{9800F48D-9FA1-4E48-895A-B3155364E27B}" type="slidenum">
              <a:rPr lang="zh-CN" altLang="en-US"/>
              <a:pPr>
                <a:defRPr/>
              </a:pPr>
              <a:t>‹#›</a:t>
            </a:fld>
            <a:endParaRPr lang="zh-CN" altLang="en-US"/>
          </a:p>
        </p:txBody>
      </p:sp>
    </p:spTree>
    <p:extLst>
      <p:ext uri="{BB962C8B-B14F-4D97-AF65-F5344CB8AC3E}">
        <p14:creationId xmlns:p14="http://schemas.microsoft.com/office/powerpoint/2010/main" val="2123320792"/>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5175"/>
            <a:ext cx="7772400" cy="1022350"/>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179638"/>
            <a:ext cx="7772400" cy="112553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p:cNvSpPr>
            <a:spLocks noGrp="1" noChangeArrowheads="1"/>
          </p:cNvSpPr>
          <p:nvPr>
            <p:ph type="dt" sz="half" idx="10"/>
          </p:nvPr>
        </p:nvSpPr>
        <p:spPr>
          <a:ln/>
        </p:spPr>
        <p:txBody>
          <a:bodyPr/>
          <a:lstStyle>
            <a:lvl1pPr>
              <a:defRPr/>
            </a:lvl1pPr>
          </a:lstStyle>
          <a:p>
            <a:pPr>
              <a:defRPr/>
            </a:pPr>
            <a:fld id="{DD3B0388-EB5D-466E-9B04-F0B762860DAF}" type="datetimeFigureOut">
              <a:rPr lang="zh-CN" altLang="en-US"/>
              <a:pPr>
                <a:defRPr/>
              </a:pPr>
              <a:t>2018/5/16</a:t>
            </a:fld>
            <a:endParaRPr lang="zh-CN" altLang="en-US"/>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pPr>
              <a:defRPr/>
            </a:pPr>
            <a:fld id="{490CDB87-A32C-4129-A4EE-507FB28557B2}" type="slidenum">
              <a:rPr lang="zh-CN" altLang="en-US"/>
              <a:pPr>
                <a:defRPr/>
              </a:pPr>
              <a:t>‹#›</a:t>
            </a:fld>
            <a:endParaRPr lang="zh-CN" altLang="en-US"/>
          </a:p>
        </p:txBody>
      </p:sp>
    </p:spTree>
    <p:extLst>
      <p:ext uri="{BB962C8B-B14F-4D97-AF65-F5344CB8AC3E}">
        <p14:creationId xmlns:p14="http://schemas.microsoft.com/office/powerpoint/2010/main" val="4260016133"/>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200150"/>
            <a:ext cx="4038600" cy="3394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200150"/>
            <a:ext cx="4038600" cy="3394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p:cNvSpPr>
            <a:spLocks noGrp="1" noChangeArrowheads="1"/>
          </p:cNvSpPr>
          <p:nvPr>
            <p:ph type="dt" sz="half" idx="10"/>
          </p:nvPr>
        </p:nvSpPr>
        <p:spPr>
          <a:ln/>
        </p:spPr>
        <p:txBody>
          <a:bodyPr/>
          <a:lstStyle>
            <a:lvl1pPr>
              <a:defRPr/>
            </a:lvl1pPr>
          </a:lstStyle>
          <a:p>
            <a:pPr>
              <a:defRPr/>
            </a:pPr>
            <a:fld id="{4C45D351-B88F-48A4-817D-ED5BCE34072D}" type="datetimeFigureOut">
              <a:rPr lang="zh-CN" altLang="en-US"/>
              <a:pPr>
                <a:defRPr/>
              </a:pPr>
              <a:t>2018/5/16</a:t>
            </a:fld>
            <a:endParaRPr lang="zh-CN" altLang="en-US"/>
          </a:p>
        </p:txBody>
      </p:sp>
      <p:sp>
        <p:nvSpPr>
          <p:cNvPr id="6"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a:ln/>
        </p:spPr>
        <p:txBody>
          <a:bodyPr/>
          <a:lstStyle>
            <a:lvl1pPr>
              <a:defRPr/>
            </a:lvl1pPr>
          </a:lstStyle>
          <a:p>
            <a:pPr>
              <a:defRPr/>
            </a:pPr>
            <a:fld id="{C10FEB73-3AB5-4861-971C-206CADD68C47}" type="slidenum">
              <a:rPr lang="zh-CN" altLang="en-US"/>
              <a:pPr>
                <a:defRPr/>
              </a:pPr>
              <a:t>‹#›</a:t>
            </a:fld>
            <a:endParaRPr lang="zh-CN" altLang="en-US"/>
          </a:p>
        </p:txBody>
      </p:sp>
    </p:spTree>
    <p:extLst>
      <p:ext uri="{BB962C8B-B14F-4D97-AF65-F5344CB8AC3E}">
        <p14:creationId xmlns:p14="http://schemas.microsoft.com/office/powerpoint/2010/main" val="3822905137"/>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150938"/>
            <a:ext cx="4040188" cy="4810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1631950"/>
            <a:ext cx="4040188" cy="29622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150938"/>
            <a:ext cx="4041775" cy="4810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1631950"/>
            <a:ext cx="4041775" cy="29622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p:cNvSpPr>
            <a:spLocks noGrp="1" noChangeArrowheads="1"/>
          </p:cNvSpPr>
          <p:nvPr>
            <p:ph type="dt" sz="half" idx="10"/>
          </p:nvPr>
        </p:nvSpPr>
        <p:spPr>
          <a:ln/>
        </p:spPr>
        <p:txBody>
          <a:bodyPr/>
          <a:lstStyle>
            <a:lvl1pPr>
              <a:defRPr/>
            </a:lvl1pPr>
          </a:lstStyle>
          <a:p>
            <a:pPr>
              <a:defRPr/>
            </a:pPr>
            <a:fld id="{7D3244FE-6C21-4ADE-ADD5-0F29FA1E50E7}" type="datetimeFigureOut">
              <a:rPr lang="zh-CN" altLang="en-US"/>
              <a:pPr>
                <a:defRPr/>
              </a:pPr>
              <a:t>2018/5/16</a:t>
            </a:fld>
            <a:endParaRPr lang="zh-CN" altLang="en-US"/>
          </a:p>
        </p:txBody>
      </p:sp>
      <p:sp>
        <p:nvSpPr>
          <p:cNvPr id="8"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5"/>
          <p:cNvSpPr>
            <a:spLocks noGrp="1" noChangeArrowheads="1"/>
          </p:cNvSpPr>
          <p:nvPr>
            <p:ph type="sldNum" sz="quarter" idx="12"/>
          </p:nvPr>
        </p:nvSpPr>
        <p:spPr>
          <a:ln/>
        </p:spPr>
        <p:txBody>
          <a:bodyPr/>
          <a:lstStyle>
            <a:lvl1pPr>
              <a:defRPr/>
            </a:lvl1pPr>
          </a:lstStyle>
          <a:p>
            <a:pPr>
              <a:defRPr/>
            </a:pPr>
            <a:fld id="{622C4BEB-4F22-412F-88AC-54D97495EF55}" type="slidenum">
              <a:rPr lang="zh-CN" altLang="en-US"/>
              <a:pPr>
                <a:defRPr/>
              </a:pPr>
              <a:t>‹#›</a:t>
            </a:fld>
            <a:endParaRPr lang="zh-CN" altLang="en-US"/>
          </a:p>
        </p:txBody>
      </p:sp>
    </p:spTree>
    <p:extLst>
      <p:ext uri="{BB962C8B-B14F-4D97-AF65-F5344CB8AC3E}">
        <p14:creationId xmlns:p14="http://schemas.microsoft.com/office/powerpoint/2010/main" val="1384457047"/>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p:cNvSpPr>
            <a:spLocks noGrp="1" noChangeArrowheads="1"/>
          </p:cNvSpPr>
          <p:nvPr>
            <p:ph type="dt" sz="half" idx="10"/>
          </p:nvPr>
        </p:nvSpPr>
        <p:spPr>
          <a:ln/>
        </p:spPr>
        <p:txBody>
          <a:bodyPr/>
          <a:lstStyle>
            <a:lvl1pPr>
              <a:defRPr/>
            </a:lvl1pPr>
          </a:lstStyle>
          <a:p>
            <a:pPr>
              <a:defRPr/>
            </a:pPr>
            <a:fld id="{EBADC207-CA3B-483C-ABA2-2796F48256CF}" type="datetimeFigureOut">
              <a:rPr lang="zh-CN" altLang="en-US"/>
              <a:pPr>
                <a:defRPr/>
              </a:pPr>
              <a:t>2018/5/16</a:t>
            </a:fld>
            <a:endParaRPr lang="zh-CN" altLang="en-US"/>
          </a:p>
        </p:txBody>
      </p:sp>
      <p:sp>
        <p:nvSpPr>
          <p:cNvPr id="4"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5"/>
          <p:cNvSpPr>
            <a:spLocks noGrp="1" noChangeArrowheads="1"/>
          </p:cNvSpPr>
          <p:nvPr>
            <p:ph type="sldNum" sz="quarter" idx="12"/>
          </p:nvPr>
        </p:nvSpPr>
        <p:spPr>
          <a:ln/>
        </p:spPr>
        <p:txBody>
          <a:bodyPr/>
          <a:lstStyle>
            <a:lvl1pPr>
              <a:defRPr/>
            </a:lvl1pPr>
          </a:lstStyle>
          <a:p>
            <a:pPr>
              <a:defRPr/>
            </a:pPr>
            <a:fld id="{77EA3E85-348F-4D1D-A0E4-85ABB70357E1}" type="slidenum">
              <a:rPr lang="zh-CN" altLang="en-US"/>
              <a:pPr>
                <a:defRPr/>
              </a:pPr>
              <a:t>‹#›</a:t>
            </a:fld>
            <a:endParaRPr lang="zh-CN" altLang="en-US"/>
          </a:p>
        </p:txBody>
      </p:sp>
    </p:spTree>
    <p:extLst>
      <p:ext uri="{BB962C8B-B14F-4D97-AF65-F5344CB8AC3E}">
        <p14:creationId xmlns:p14="http://schemas.microsoft.com/office/powerpoint/2010/main" val="1057438921"/>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noChangeArrowheads="1"/>
          </p:cNvSpPr>
          <p:nvPr>
            <p:ph type="dt" sz="half" idx="10"/>
          </p:nvPr>
        </p:nvSpPr>
        <p:spPr>
          <a:ln/>
        </p:spPr>
        <p:txBody>
          <a:bodyPr/>
          <a:lstStyle>
            <a:lvl1pPr>
              <a:defRPr/>
            </a:lvl1pPr>
          </a:lstStyle>
          <a:p>
            <a:pPr>
              <a:defRPr/>
            </a:pPr>
            <a:fld id="{D05BDAA9-7FDE-4205-9826-2F35408AF9B6}" type="datetimeFigureOut">
              <a:rPr lang="zh-CN" altLang="en-US"/>
              <a:pPr>
                <a:defRPr/>
              </a:pPr>
              <a:t>2018/5/16</a:t>
            </a:fld>
            <a:endParaRPr lang="zh-CN" altLang="en-US"/>
          </a:p>
        </p:txBody>
      </p:sp>
      <p:sp>
        <p:nvSpPr>
          <p:cNvPr id="3"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5"/>
          <p:cNvSpPr>
            <a:spLocks noGrp="1" noChangeArrowheads="1"/>
          </p:cNvSpPr>
          <p:nvPr>
            <p:ph type="sldNum" sz="quarter" idx="12"/>
          </p:nvPr>
        </p:nvSpPr>
        <p:spPr>
          <a:ln/>
        </p:spPr>
        <p:txBody>
          <a:bodyPr/>
          <a:lstStyle>
            <a:lvl1pPr>
              <a:defRPr/>
            </a:lvl1pPr>
          </a:lstStyle>
          <a:p>
            <a:pPr>
              <a:defRPr/>
            </a:pPr>
            <a:fld id="{E792E30C-771C-4269-9320-5FAAB046B96F}" type="slidenum">
              <a:rPr lang="zh-CN" altLang="en-US"/>
              <a:pPr>
                <a:defRPr/>
              </a:pPr>
              <a:t>‹#›</a:t>
            </a:fld>
            <a:endParaRPr lang="zh-CN" altLang="en-US"/>
          </a:p>
        </p:txBody>
      </p:sp>
    </p:spTree>
    <p:extLst>
      <p:ext uri="{BB962C8B-B14F-4D97-AF65-F5344CB8AC3E}">
        <p14:creationId xmlns:p14="http://schemas.microsoft.com/office/powerpoint/2010/main" val="2393978656"/>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04788"/>
            <a:ext cx="3008313" cy="871537"/>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04788"/>
            <a:ext cx="5111750" cy="438943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076325"/>
            <a:ext cx="3008313" cy="35179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p:cNvSpPr>
            <a:spLocks noGrp="1" noChangeArrowheads="1"/>
          </p:cNvSpPr>
          <p:nvPr>
            <p:ph type="dt" sz="half" idx="10"/>
          </p:nvPr>
        </p:nvSpPr>
        <p:spPr>
          <a:ln/>
        </p:spPr>
        <p:txBody>
          <a:bodyPr/>
          <a:lstStyle>
            <a:lvl1pPr>
              <a:defRPr/>
            </a:lvl1pPr>
          </a:lstStyle>
          <a:p>
            <a:pPr>
              <a:defRPr/>
            </a:pPr>
            <a:fld id="{49873454-ED19-4AC0-B2FA-3933D4E84295}" type="datetimeFigureOut">
              <a:rPr lang="zh-CN" altLang="en-US"/>
              <a:pPr>
                <a:defRPr/>
              </a:pPr>
              <a:t>2018/5/16</a:t>
            </a:fld>
            <a:endParaRPr lang="zh-CN" altLang="en-US"/>
          </a:p>
        </p:txBody>
      </p:sp>
      <p:sp>
        <p:nvSpPr>
          <p:cNvPr id="6"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a:ln/>
        </p:spPr>
        <p:txBody>
          <a:bodyPr/>
          <a:lstStyle>
            <a:lvl1pPr>
              <a:defRPr/>
            </a:lvl1pPr>
          </a:lstStyle>
          <a:p>
            <a:pPr>
              <a:defRPr/>
            </a:pPr>
            <a:fld id="{94A1C4F8-3D17-44A0-B1D7-0048853A9B4B}" type="slidenum">
              <a:rPr lang="zh-CN" altLang="en-US"/>
              <a:pPr>
                <a:defRPr/>
              </a:pPr>
              <a:t>‹#›</a:t>
            </a:fld>
            <a:endParaRPr lang="zh-CN" altLang="en-US"/>
          </a:p>
        </p:txBody>
      </p:sp>
    </p:spTree>
    <p:extLst>
      <p:ext uri="{BB962C8B-B14F-4D97-AF65-F5344CB8AC3E}">
        <p14:creationId xmlns:p14="http://schemas.microsoft.com/office/powerpoint/2010/main" val="1579645128"/>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0"/>
            <a:ext cx="5486400" cy="425450"/>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460375"/>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4025900"/>
            <a:ext cx="5486400" cy="60325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p:cNvSpPr>
            <a:spLocks noGrp="1" noChangeArrowheads="1"/>
          </p:cNvSpPr>
          <p:nvPr>
            <p:ph type="dt" sz="half" idx="10"/>
          </p:nvPr>
        </p:nvSpPr>
        <p:spPr>
          <a:ln/>
        </p:spPr>
        <p:txBody>
          <a:bodyPr/>
          <a:lstStyle>
            <a:lvl1pPr>
              <a:defRPr/>
            </a:lvl1pPr>
          </a:lstStyle>
          <a:p>
            <a:pPr>
              <a:defRPr/>
            </a:pPr>
            <a:fld id="{BE251CD7-3929-4ECB-98BF-321FCE92056A}" type="datetimeFigureOut">
              <a:rPr lang="zh-CN" altLang="en-US"/>
              <a:pPr>
                <a:defRPr/>
              </a:pPr>
              <a:t>2018/5/16</a:t>
            </a:fld>
            <a:endParaRPr lang="zh-CN" altLang="en-US"/>
          </a:p>
        </p:txBody>
      </p:sp>
      <p:sp>
        <p:nvSpPr>
          <p:cNvPr id="6"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a:ln/>
        </p:spPr>
        <p:txBody>
          <a:bodyPr/>
          <a:lstStyle>
            <a:lvl1pPr>
              <a:defRPr/>
            </a:lvl1pPr>
          </a:lstStyle>
          <a:p>
            <a:pPr>
              <a:defRPr/>
            </a:pPr>
            <a:fld id="{3CD78EC7-4924-43BE-A41E-1382672EED4D}" type="slidenum">
              <a:rPr lang="zh-CN" altLang="en-US"/>
              <a:pPr>
                <a:defRPr/>
              </a:pPr>
              <a:t>‹#›</a:t>
            </a:fld>
            <a:endParaRPr lang="zh-CN" altLang="en-US"/>
          </a:p>
        </p:txBody>
      </p:sp>
    </p:spTree>
    <p:extLst>
      <p:ext uri="{BB962C8B-B14F-4D97-AF65-F5344CB8AC3E}">
        <p14:creationId xmlns:p14="http://schemas.microsoft.com/office/powerpoint/2010/main" val="3642161562"/>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noChangeArrowheads="1"/>
          </p:cNvSpPr>
          <p:nvPr>
            <p:ph type="dt" sz="half" idx="10"/>
          </p:nvPr>
        </p:nvSpPr>
        <p:spPr>
          <a:ln/>
        </p:spPr>
        <p:txBody>
          <a:bodyPr/>
          <a:lstStyle>
            <a:lvl1pPr>
              <a:defRPr/>
            </a:lvl1pPr>
          </a:lstStyle>
          <a:p>
            <a:pPr>
              <a:defRPr/>
            </a:pPr>
            <a:fld id="{4210852D-AD1B-4438-9ABD-8E67B3A8F9CD}" type="datetimeFigureOut">
              <a:rPr lang="zh-CN" altLang="en-US"/>
              <a:pPr>
                <a:defRPr/>
              </a:pPr>
              <a:t>2018/5/16</a:t>
            </a:fld>
            <a:endParaRPr lang="zh-CN" altLang="en-US"/>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pPr>
              <a:defRPr/>
            </a:pPr>
            <a:fld id="{4521F60C-9DAF-4DE1-9B32-CFC3E78D637B}" type="slidenum">
              <a:rPr lang="zh-CN" altLang="en-US"/>
              <a:pPr>
                <a:defRPr/>
              </a:pPr>
              <a:t>‹#›</a:t>
            </a:fld>
            <a:endParaRPr lang="zh-CN" altLang="en-US"/>
          </a:p>
        </p:txBody>
      </p:sp>
    </p:spTree>
    <p:extLst>
      <p:ext uri="{BB962C8B-B14F-4D97-AF65-F5344CB8AC3E}">
        <p14:creationId xmlns:p14="http://schemas.microsoft.com/office/powerpoint/2010/main" val="6776822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06375"/>
            <a:ext cx="2057400" cy="438785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06375"/>
            <a:ext cx="6019800" cy="438785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noChangeArrowheads="1"/>
          </p:cNvSpPr>
          <p:nvPr>
            <p:ph type="dt" sz="half" idx="10"/>
          </p:nvPr>
        </p:nvSpPr>
        <p:spPr>
          <a:ln/>
        </p:spPr>
        <p:txBody>
          <a:bodyPr/>
          <a:lstStyle>
            <a:lvl1pPr>
              <a:defRPr/>
            </a:lvl1pPr>
          </a:lstStyle>
          <a:p>
            <a:pPr>
              <a:defRPr/>
            </a:pPr>
            <a:fld id="{5F4CD984-76C2-48B3-91A5-0F5E668BF0C5}" type="datetimeFigureOut">
              <a:rPr lang="zh-CN" altLang="en-US"/>
              <a:pPr>
                <a:defRPr/>
              </a:pPr>
              <a:t>2018/5/16</a:t>
            </a:fld>
            <a:endParaRPr lang="zh-CN" altLang="en-US"/>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pPr>
              <a:defRPr/>
            </a:pPr>
            <a:fld id="{329E8E0E-7E5E-4136-822B-F1ABD6864BAF}" type="slidenum">
              <a:rPr lang="zh-CN" altLang="en-US"/>
              <a:pPr>
                <a:defRPr/>
              </a:pPr>
              <a:t>‹#›</a:t>
            </a:fld>
            <a:endParaRPr lang="zh-CN" altLang="en-US"/>
          </a:p>
        </p:txBody>
      </p:sp>
    </p:spTree>
    <p:extLst>
      <p:ext uri="{BB962C8B-B14F-4D97-AF65-F5344CB8AC3E}">
        <p14:creationId xmlns:p14="http://schemas.microsoft.com/office/powerpoint/2010/main" val="952297859"/>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06375"/>
            <a:ext cx="2057400" cy="438785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06375"/>
            <a:ext cx="6019800" cy="438785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noChangeArrowheads="1"/>
          </p:cNvSpPr>
          <p:nvPr>
            <p:ph type="dt" sz="half" idx="10"/>
          </p:nvPr>
        </p:nvSpPr>
        <p:spPr>
          <a:ln/>
        </p:spPr>
        <p:txBody>
          <a:bodyPr/>
          <a:lstStyle>
            <a:lvl1pPr>
              <a:defRPr/>
            </a:lvl1pPr>
          </a:lstStyle>
          <a:p>
            <a:pPr>
              <a:defRPr/>
            </a:pPr>
            <a:fld id="{B6B9912A-1789-47BE-8B6A-5BA1F412A5BE}" type="datetimeFigureOut">
              <a:rPr lang="zh-CN" altLang="en-US"/>
              <a:pPr>
                <a:defRPr/>
              </a:pPr>
              <a:t>2018/5/16</a:t>
            </a:fld>
            <a:endParaRPr lang="zh-CN" altLang="en-US"/>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pPr>
              <a:defRPr/>
            </a:pPr>
            <a:fld id="{DE518BE0-52DE-4C6F-9324-E8A989672123}" type="slidenum">
              <a:rPr lang="zh-CN" altLang="en-US"/>
              <a:pPr>
                <a:defRPr/>
              </a:pPr>
              <a:t>‹#›</a:t>
            </a:fld>
            <a:endParaRPr lang="zh-CN" altLang="en-US"/>
          </a:p>
        </p:txBody>
      </p:sp>
    </p:spTree>
    <p:extLst>
      <p:ext uri="{BB962C8B-B14F-4D97-AF65-F5344CB8AC3E}">
        <p14:creationId xmlns:p14="http://schemas.microsoft.com/office/powerpoint/2010/main" val="2053934186"/>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8613"/>
            <a:ext cx="7772400" cy="1101725"/>
          </a:xfrm>
        </p:spPr>
        <p:txBody>
          <a:bodyPr/>
          <a:lstStyle/>
          <a:p>
            <a:r>
              <a:rPr lang="zh-CN" altLang="en-US"/>
              <a:t>单击此处编辑母版标题样式</a:t>
            </a:r>
          </a:p>
        </p:txBody>
      </p:sp>
      <p:sp>
        <p:nvSpPr>
          <p:cNvPr id="3" name="副标题 2"/>
          <p:cNvSpPr>
            <a:spLocks noGrp="1"/>
          </p:cNvSpPr>
          <p:nvPr>
            <p:ph type="subTitle" idx="1"/>
          </p:nvPr>
        </p:nvSpPr>
        <p:spPr>
          <a:xfrm>
            <a:off x="1371600" y="2914650"/>
            <a:ext cx="6400800" cy="131445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p:cNvSpPr>
            <a:spLocks noGrp="1" noChangeArrowheads="1"/>
          </p:cNvSpPr>
          <p:nvPr>
            <p:ph type="dt" sz="half" idx="10"/>
          </p:nvPr>
        </p:nvSpPr>
        <p:spPr>
          <a:ln/>
        </p:spPr>
        <p:txBody>
          <a:bodyPr/>
          <a:lstStyle>
            <a:lvl1pPr>
              <a:defRPr/>
            </a:lvl1pPr>
          </a:lstStyle>
          <a:p>
            <a:pPr>
              <a:defRPr/>
            </a:pPr>
            <a:fld id="{AB6DD9A9-51CE-45FC-97B4-D7F91F9B95B8}" type="datetimeFigureOut">
              <a:rPr lang="zh-CN" altLang="en-US"/>
              <a:pPr>
                <a:defRPr/>
              </a:pPr>
              <a:t>2018/5/16</a:t>
            </a:fld>
            <a:endParaRPr lang="zh-CN" altLang="en-US"/>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pPr>
              <a:defRPr/>
            </a:pPr>
            <a:fld id="{476941C1-441F-46E1-B496-14B8CF9BB816}" type="slidenum">
              <a:rPr lang="zh-CN" altLang="en-US"/>
              <a:pPr>
                <a:defRPr/>
              </a:pPr>
              <a:t>‹#›</a:t>
            </a:fld>
            <a:endParaRPr lang="zh-CN" altLang="en-US"/>
          </a:p>
        </p:txBody>
      </p:sp>
    </p:spTree>
    <p:extLst>
      <p:ext uri="{BB962C8B-B14F-4D97-AF65-F5344CB8AC3E}">
        <p14:creationId xmlns:p14="http://schemas.microsoft.com/office/powerpoint/2010/main" val="2937372725"/>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noChangeArrowheads="1"/>
          </p:cNvSpPr>
          <p:nvPr>
            <p:ph type="dt" sz="half" idx="10"/>
          </p:nvPr>
        </p:nvSpPr>
        <p:spPr>
          <a:ln/>
        </p:spPr>
        <p:txBody>
          <a:bodyPr/>
          <a:lstStyle>
            <a:lvl1pPr>
              <a:defRPr/>
            </a:lvl1pPr>
          </a:lstStyle>
          <a:p>
            <a:pPr>
              <a:defRPr/>
            </a:pPr>
            <a:fld id="{DD7039F4-00D5-4126-B11C-84F74AD28BB7}" type="datetimeFigureOut">
              <a:rPr lang="zh-CN" altLang="en-US"/>
              <a:pPr>
                <a:defRPr/>
              </a:pPr>
              <a:t>2018/5/16</a:t>
            </a:fld>
            <a:endParaRPr lang="zh-CN" altLang="en-US"/>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pPr>
              <a:defRPr/>
            </a:pPr>
            <a:fld id="{BB0FD133-99F9-4B8B-B9DC-A308B12912F5}" type="slidenum">
              <a:rPr lang="zh-CN" altLang="en-US"/>
              <a:pPr>
                <a:defRPr/>
              </a:pPr>
              <a:t>‹#›</a:t>
            </a:fld>
            <a:endParaRPr lang="zh-CN" altLang="en-US"/>
          </a:p>
        </p:txBody>
      </p:sp>
    </p:spTree>
    <p:extLst>
      <p:ext uri="{BB962C8B-B14F-4D97-AF65-F5344CB8AC3E}">
        <p14:creationId xmlns:p14="http://schemas.microsoft.com/office/powerpoint/2010/main" val="1570496860"/>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5175"/>
            <a:ext cx="7772400" cy="1022350"/>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179638"/>
            <a:ext cx="7772400" cy="112553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p:cNvSpPr>
            <a:spLocks noGrp="1" noChangeArrowheads="1"/>
          </p:cNvSpPr>
          <p:nvPr>
            <p:ph type="dt" sz="half" idx="10"/>
          </p:nvPr>
        </p:nvSpPr>
        <p:spPr>
          <a:ln/>
        </p:spPr>
        <p:txBody>
          <a:bodyPr/>
          <a:lstStyle>
            <a:lvl1pPr>
              <a:defRPr/>
            </a:lvl1pPr>
          </a:lstStyle>
          <a:p>
            <a:pPr>
              <a:defRPr/>
            </a:pPr>
            <a:fld id="{7264739C-7434-4C00-B7A6-B5B130C81DDE}" type="datetimeFigureOut">
              <a:rPr lang="zh-CN" altLang="en-US"/>
              <a:pPr>
                <a:defRPr/>
              </a:pPr>
              <a:t>2018/5/16</a:t>
            </a:fld>
            <a:endParaRPr lang="zh-CN" altLang="en-US"/>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pPr>
              <a:defRPr/>
            </a:pPr>
            <a:fld id="{1BABEDF8-1B41-4C4B-8397-D5B1F5E560DB}" type="slidenum">
              <a:rPr lang="zh-CN" altLang="en-US"/>
              <a:pPr>
                <a:defRPr/>
              </a:pPr>
              <a:t>‹#›</a:t>
            </a:fld>
            <a:endParaRPr lang="zh-CN" altLang="en-US"/>
          </a:p>
        </p:txBody>
      </p:sp>
    </p:spTree>
    <p:extLst>
      <p:ext uri="{BB962C8B-B14F-4D97-AF65-F5344CB8AC3E}">
        <p14:creationId xmlns:p14="http://schemas.microsoft.com/office/powerpoint/2010/main" val="2998525827"/>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200150"/>
            <a:ext cx="4038600" cy="3394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200150"/>
            <a:ext cx="4038600" cy="3394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p:cNvSpPr>
            <a:spLocks noGrp="1" noChangeArrowheads="1"/>
          </p:cNvSpPr>
          <p:nvPr>
            <p:ph type="dt" sz="half" idx="10"/>
          </p:nvPr>
        </p:nvSpPr>
        <p:spPr>
          <a:ln/>
        </p:spPr>
        <p:txBody>
          <a:bodyPr/>
          <a:lstStyle>
            <a:lvl1pPr>
              <a:defRPr/>
            </a:lvl1pPr>
          </a:lstStyle>
          <a:p>
            <a:pPr>
              <a:defRPr/>
            </a:pPr>
            <a:fld id="{AECB877E-BFA1-4307-A0F7-17AFA3DE7ED3}" type="datetimeFigureOut">
              <a:rPr lang="zh-CN" altLang="en-US"/>
              <a:pPr>
                <a:defRPr/>
              </a:pPr>
              <a:t>2018/5/16</a:t>
            </a:fld>
            <a:endParaRPr lang="zh-CN" altLang="en-US"/>
          </a:p>
        </p:txBody>
      </p:sp>
      <p:sp>
        <p:nvSpPr>
          <p:cNvPr id="6"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a:ln/>
        </p:spPr>
        <p:txBody>
          <a:bodyPr/>
          <a:lstStyle>
            <a:lvl1pPr>
              <a:defRPr/>
            </a:lvl1pPr>
          </a:lstStyle>
          <a:p>
            <a:pPr>
              <a:defRPr/>
            </a:pPr>
            <a:fld id="{1FB54E35-508A-43E1-BF5C-329D7DA6CF59}" type="slidenum">
              <a:rPr lang="zh-CN" altLang="en-US"/>
              <a:pPr>
                <a:defRPr/>
              </a:pPr>
              <a:t>‹#›</a:t>
            </a:fld>
            <a:endParaRPr lang="zh-CN" altLang="en-US"/>
          </a:p>
        </p:txBody>
      </p:sp>
    </p:spTree>
    <p:extLst>
      <p:ext uri="{BB962C8B-B14F-4D97-AF65-F5344CB8AC3E}">
        <p14:creationId xmlns:p14="http://schemas.microsoft.com/office/powerpoint/2010/main" val="2727440787"/>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150938"/>
            <a:ext cx="4040188" cy="4810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1631950"/>
            <a:ext cx="4040188" cy="29622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150938"/>
            <a:ext cx="4041775" cy="4810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1631950"/>
            <a:ext cx="4041775" cy="29622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p:cNvSpPr>
            <a:spLocks noGrp="1" noChangeArrowheads="1"/>
          </p:cNvSpPr>
          <p:nvPr>
            <p:ph type="dt" sz="half" idx="10"/>
          </p:nvPr>
        </p:nvSpPr>
        <p:spPr>
          <a:ln/>
        </p:spPr>
        <p:txBody>
          <a:bodyPr/>
          <a:lstStyle>
            <a:lvl1pPr>
              <a:defRPr/>
            </a:lvl1pPr>
          </a:lstStyle>
          <a:p>
            <a:pPr>
              <a:defRPr/>
            </a:pPr>
            <a:fld id="{3E17F2A2-7AEE-410B-9652-3982624656EF}" type="datetimeFigureOut">
              <a:rPr lang="zh-CN" altLang="en-US"/>
              <a:pPr>
                <a:defRPr/>
              </a:pPr>
              <a:t>2018/5/16</a:t>
            </a:fld>
            <a:endParaRPr lang="zh-CN" altLang="en-US"/>
          </a:p>
        </p:txBody>
      </p:sp>
      <p:sp>
        <p:nvSpPr>
          <p:cNvPr id="8"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5"/>
          <p:cNvSpPr>
            <a:spLocks noGrp="1" noChangeArrowheads="1"/>
          </p:cNvSpPr>
          <p:nvPr>
            <p:ph type="sldNum" sz="quarter" idx="12"/>
          </p:nvPr>
        </p:nvSpPr>
        <p:spPr>
          <a:ln/>
        </p:spPr>
        <p:txBody>
          <a:bodyPr/>
          <a:lstStyle>
            <a:lvl1pPr>
              <a:defRPr/>
            </a:lvl1pPr>
          </a:lstStyle>
          <a:p>
            <a:pPr>
              <a:defRPr/>
            </a:pPr>
            <a:fld id="{40ABD01D-29D0-4866-92D8-63A627F3BD3D}" type="slidenum">
              <a:rPr lang="zh-CN" altLang="en-US"/>
              <a:pPr>
                <a:defRPr/>
              </a:pPr>
              <a:t>‹#›</a:t>
            </a:fld>
            <a:endParaRPr lang="zh-CN" altLang="en-US"/>
          </a:p>
        </p:txBody>
      </p:sp>
    </p:spTree>
    <p:extLst>
      <p:ext uri="{BB962C8B-B14F-4D97-AF65-F5344CB8AC3E}">
        <p14:creationId xmlns:p14="http://schemas.microsoft.com/office/powerpoint/2010/main" val="365066678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p:cNvSpPr>
            <a:spLocks noGrp="1" noChangeArrowheads="1"/>
          </p:cNvSpPr>
          <p:nvPr>
            <p:ph type="dt" sz="half" idx="10"/>
          </p:nvPr>
        </p:nvSpPr>
        <p:spPr>
          <a:ln/>
        </p:spPr>
        <p:txBody>
          <a:bodyPr/>
          <a:lstStyle>
            <a:lvl1pPr>
              <a:defRPr/>
            </a:lvl1pPr>
          </a:lstStyle>
          <a:p>
            <a:pPr>
              <a:defRPr/>
            </a:pPr>
            <a:fld id="{A40C7A1D-564E-4538-A97F-1686E421BA3E}" type="datetimeFigureOut">
              <a:rPr lang="zh-CN" altLang="en-US"/>
              <a:pPr>
                <a:defRPr/>
              </a:pPr>
              <a:t>2018/5/16</a:t>
            </a:fld>
            <a:endParaRPr lang="zh-CN" altLang="en-US"/>
          </a:p>
        </p:txBody>
      </p:sp>
      <p:sp>
        <p:nvSpPr>
          <p:cNvPr id="4"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5"/>
          <p:cNvSpPr>
            <a:spLocks noGrp="1" noChangeArrowheads="1"/>
          </p:cNvSpPr>
          <p:nvPr>
            <p:ph type="sldNum" sz="quarter" idx="12"/>
          </p:nvPr>
        </p:nvSpPr>
        <p:spPr>
          <a:ln/>
        </p:spPr>
        <p:txBody>
          <a:bodyPr/>
          <a:lstStyle>
            <a:lvl1pPr>
              <a:defRPr/>
            </a:lvl1pPr>
          </a:lstStyle>
          <a:p>
            <a:pPr>
              <a:defRPr/>
            </a:pPr>
            <a:fld id="{CC17531E-8F2A-45FF-A641-A937E5C5DB43}" type="slidenum">
              <a:rPr lang="zh-CN" altLang="en-US"/>
              <a:pPr>
                <a:defRPr/>
              </a:pPr>
              <a:t>‹#›</a:t>
            </a:fld>
            <a:endParaRPr lang="zh-CN" altLang="en-US"/>
          </a:p>
        </p:txBody>
      </p:sp>
    </p:spTree>
    <p:extLst>
      <p:ext uri="{BB962C8B-B14F-4D97-AF65-F5344CB8AC3E}">
        <p14:creationId xmlns:p14="http://schemas.microsoft.com/office/powerpoint/2010/main" val="119567489"/>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noChangeArrowheads="1"/>
          </p:cNvSpPr>
          <p:nvPr>
            <p:ph type="dt" sz="half" idx="10"/>
          </p:nvPr>
        </p:nvSpPr>
        <p:spPr>
          <a:ln/>
        </p:spPr>
        <p:txBody>
          <a:bodyPr/>
          <a:lstStyle>
            <a:lvl1pPr>
              <a:defRPr/>
            </a:lvl1pPr>
          </a:lstStyle>
          <a:p>
            <a:pPr>
              <a:defRPr/>
            </a:pPr>
            <a:fld id="{77691B1B-737B-4DBB-BCA1-3EDA063931B5}" type="datetimeFigureOut">
              <a:rPr lang="zh-CN" altLang="en-US"/>
              <a:pPr>
                <a:defRPr/>
              </a:pPr>
              <a:t>2018/5/16</a:t>
            </a:fld>
            <a:endParaRPr lang="zh-CN" altLang="en-US"/>
          </a:p>
        </p:txBody>
      </p:sp>
      <p:sp>
        <p:nvSpPr>
          <p:cNvPr id="3"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5"/>
          <p:cNvSpPr>
            <a:spLocks noGrp="1" noChangeArrowheads="1"/>
          </p:cNvSpPr>
          <p:nvPr>
            <p:ph type="sldNum" sz="quarter" idx="12"/>
          </p:nvPr>
        </p:nvSpPr>
        <p:spPr>
          <a:ln/>
        </p:spPr>
        <p:txBody>
          <a:bodyPr/>
          <a:lstStyle>
            <a:lvl1pPr>
              <a:defRPr/>
            </a:lvl1pPr>
          </a:lstStyle>
          <a:p>
            <a:pPr>
              <a:defRPr/>
            </a:pPr>
            <a:fld id="{FA2F2D50-AB12-4FB6-98E5-1DB63E26B15E}" type="slidenum">
              <a:rPr lang="zh-CN" altLang="en-US"/>
              <a:pPr>
                <a:defRPr/>
              </a:pPr>
              <a:t>‹#›</a:t>
            </a:fld>
            <a:endParaRPr lang="zh-CN" altLang="en-US"/>
          </a:p>
        </p:txBody>
      </p:sp>
    </p:spTree>
    <p:extLst>
      <p:ext uri="{BB962C8B-B14F-4D97-AF65-F5344CB8AC3E}">
        <p14:creationId xmlns:p14="http://schemas.microsoft.com/office/powerpoint/2010/main" val="1633117535"/>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04788"/>
            <a:ext cx="3008313" cy="871537"/>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04788"/>
            <a:ext cx="5111750" cy="438943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076325"/>
            <a:ext cx="3008313" cy="35179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p:cNvSpPr>
            <a:spLocks noGrp="1" noChangeArrowheads="1"/>
          </p:cNvSpPr>
          <p:nvPr>
            <p:ph type="dt" sz="half" idx="10"/>
          </p:nvPr>
        </p:nvSpPr>
        <p:spPr>
          <a:ln/>
        </p:spPr>
        <p:txBody>
          <a:bodyPr/>
          <a:lstStyle>
            <a:lvl1pPr>
              <a:defRPr/>
            </a:lvl1pPr>
          </a:lstStyle>
          <a:p>
            <a:pPr>
              <a:defRPr/>
            </a:pPr>
            <a:fld id="{1C4F6DC2-6681-476B-99AC-0CB1FDFB6714}" type="datetimeFigureOut">
              <a:rPr lang="zh-CN" altLang="en-US"/>
              <a:pPr>
                <a:defRPr/>
              </a:pPr>
              <a:t>2018/5/16</a:t>
            </a:fld>
            <a:endParaRPr lang="zh-CN" altLang="en-US"/>
          </a:p>
        </p:txBody>
      </p:sp>
      <p:sp>
        <p:nvSpPr>
          <p:cNvPr id="6"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a:ln/>
        </p:spPr>
        <p:txBody>
          <a:bodyPr/>
          <a:lstStyle>
            <a:lvl1pPr>
              <a:defRPr/>
            </a:lvl1pPr>
          </a:lstStyle>
          <a:p>
            <a:pPr>
              <a:defRPr/>
            </a:pPr>
            <a:fld id="{9169C8C3-0C6C-477B-8E8A-EF7468E4017B}" type="slidenum">
              <a:rPr lang="zh-CN" altLang="en-US"/>
              <a:pPr>
                <a:defRPr/>
              </a:pPr>
              <a:t>‹#›</a:t>
            </a:fld>
            <a:endParaRPr lang="zh-CN" altLang="en-US"/>
          </a:p>
        </p:txBody>
      </p:sp>
    </p:spTree>
    <p:extLst>
      <p:ext uri="{BB962C8B-B14F-4D97-AF65-F5344CB8AC3E}">
        <p14:creationId xmlns:p14="http://schemas.microsoft.com/office/powerpoint/2010/main" val="1036020316"/>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0"/>
            <a:ext cx="5486400" cy="425450"/>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460375"/>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4025900"/>
            <a:ext cx="5486400" cy="60325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p:cNvSpPr>
            <a:spLocks noGrp="1" noChangeArrowheads="1"/>
          </p:cNvSpPr>
          <p:nvPr>
            <p:ph type="dt" sz="half" idx="10"/>
          </p:nvPr>
        </p:nvSpPr>
        <p:spPr>
          <a:ln/>
        </p:spPr>
        <p:txBody>
          <a:bodyPr/>
          <a:lstStyle>
            <a:lvl1pPr>
              <a:defRPr/>
            </a:lvl1pPr>
          </a:lstStyle>
          <a:p>
            <a:pPr>
              <a:defRPr/>
            </a:pPr>
            <a:fld id="{0FDEE065-263A-4400-A62F-EC0888658BB3}" type="datetimeFigureOut">
              <a:rPr lang="zh-CN" altLang="en-US"/>
              <a:pPr>
                <a:defRPr/>
              </a:pPr>
              <a:t>2018/5/16</a:t>
            </a:fld>
            <a:endParaRPr lang="zh-CN" altLang="en-US"/>
          </a:p>
        </p:txBody>
      </p:sp>
      <p:sp>
        <p:nvSpPr>
          <p:cNvPr id="6"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a:ln/>
        </p:spPr>
        <p:txBody>
          <a:bodyPr/>
          <a:lstStyle>
            <a:lvl1pPr>
              <a:defRPr/>
            </a:lvl1pPr>
          </a:lstStyle>
          <a:p>
            <a:pPr>
              <a:defRPr/>
            </a:pPr>
            <a:fld id="{EF963D9F-4FAD-49F0-ADD7-2B03A67FE822}" type="slidenum">
              <a:rPr lang="zh-CN" altLang="en-US"/>
              <a:pPr>
                <a:defRPr/>
              </a:pPr>
              <a:t>‹#›</a:t>
            </a:fld>
            <a:endParaRPr lang="zh-CN" altLang="en-US"/>
          </a:p>
        </p:txBody>
      </p:sp>
    </p:spTree>
    <p:extLst>
      <p:ext uri="{BB962C8B-B14F-4D97-AF65-F5344CB8AC3E}">
        <p14:creationId xmlns:p14="http://schemas.microsoft.com/office/powerpoint/2010/main" val="287129493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8613"/>
            <a:ext cx="7772400" cy="1101725"/>
          </a:xfrm>
        </p:spPr>
        <p:txBody>
          <a:bodyPr/>
          <a:lstStyle/>
          <a:p>
            <a:r>
              <a:rPr lang="zh-CN" altLang="en-US"/>
              <a:t>单击此处编辑母版标题样式</a:t>
            </a:r>
          </a:p>
        </p:txBody>
      </p:sp>
      <p:sp>
        <p:nvSpPr>
          <p:cNvPr id="3" name="副标题 2"/>
          <p:cNvSpPr>
            <a:spLocks noGrp="1"/>
          </p:cNvSpPr>
          <p:nvPr>
            <p:ph type="subTitle" idx="1"/>
          </p:nvPr>
        </p:nvSpPr>
        <p:spPr>
          <a:xfrm>
            <a:off x="1371600" y="2914650"/>
            <a:ext cx="6400800" cy="131445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p:cNvSpPr>
            <a:spLocks noGrp="1" noChangeArrowheads="1"/>
          </p:cNvSpPr>
          <p:nvPr>
            <p:ph type="dt" sz="half" idx="10"/>
          </p:nvPr>
        </p:nvSpPr>
        <p:spPr>
          <a:ln/>
        </p:spPr>
        <p:txBody>
          <a:bodyPr/>
          <a:lstStyle>
            <a:lvl1pPr>
              <a:defRPr/>
            </a:lvl1pPr>
          </a:lstStyle>
          <a:p>
            <a:pPr>
              <a:defRPr/>
            </a:pPr>
            <a:fld id="{B48F3B25-6AF0-4F98-A6FE-E5A14DAB8102}" type="datetimeFigureOut">
              <a:rPr lang="zh-CN" altLang="en-US"/>
              <a:pPr>
                <a:defRPr/>
              </a:pPr>
              <a:t>2018/5/16</a:t>
            </a:fld>
            <a:endParaRPr lang="zh-CN" altLang="en-US"/>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pPr>
              <a:defRPr/>
            </a:pPr>
            <a:fld id="{5B5FBC93-B52D-4E99-830E-2E74CEAF8DAB}" type="slidenum">
              <a:rPr lang="zh-CN" altLang="en-US"/>
              <a:pPr>
                <a:defRPr/>
              </a:pPr>
              <a:t>‹#›</a:t>
            </a:fld>
            <a:endParaRPr lang="zh-CN" altLang="en-US"/>
          </a:p>
        </p:txBody>
      </p:sp>
    </p:spTree>
    <p:extLst>
      <p:ext uri="{BB962C8B-B14F-4D97-AF65-F5344CB8AC3E}">
        <p14:creationId xmlns:p14="http://schemas.microsoft.com/office/powerpoint/2010/main" val="1388512026"/>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noChangeArrowheads="1"/>
          </p:cNvSpPr>
          <p:nvPr>
            <p:ph type="dt" sz="half" idx="10"/>
          </p:nvPr>
        </p:nvSpPr>
        <p:spPr>
          <a:ln/>
        </p:spPr>
        <p:txBody>
          <a:bodyPr/>
          <a:lstStyle>
            <a:lvl1pPr>
              <a:defRPr/>
            </a:lvl1pPr>
          </a:lstStyle>
          <a:p>
            <a:pPr>
              <a:defRPr/>
            </a:pPr>
            <a:fld id="{691F48F8-C2F4-4396-A3A9-3308CBC935AA}" type="datetimeFigureOut">
              <a:rPr lang="zh-CN" altLang="en-US"/>
              <a:pPr>
                <a:defRPr/>
              </a:pPr>
              <a:t>2018/5/16</a:t>
            </a:fld>
            <a:endParaRPr lang="zh-CN" altLang="en-US"/>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pPr>
              <a:defRPr/>
            </a:pPr>
            <a:fld id="{5E46B443-0B97-4949-85D4-D89220C0AF34}" type="slidenum">
              <a:rPr lang="zh-CN" altLang="en-US"/>
              <a:pPr>
                <a:defRPr/>
              </a:pPr>
              <a:t>‹#›</a:t>
            </a:fld>
            <a:endParaRPr lang="zh-CN" altLang="en-US"/>
          </a:p>
        </p:txBody>
      </p:sp>
    </p:spTree>
    <p:extLst>
      <p:ext uri="{BB962C8B-B14F-4D97-AF65-F5344CB8AC3E}">
        <p14:creationId xmlns:p14="http://schemas.microsoft.com/office/powerpoint/2010/main" val="3171536286"/>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06375"/>
            <a:ext cx="2057400" cy="438785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06375"/>
            <a:ext cx="6019800" cy="438785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noChangeArrowheads="1"/>
          </p:cNvSpPr>
          <p:nvPr>
            <p:ph type="dt" sz="half" idx="10"/>
          </p:nvPr>
        </p:nvSpPr>
        <p:spPr>
          <a:ln/>
        </p:spPr>
        <p:txBody>
          <a:bodyPr/>
          <a:lstStyle>
            <a:lvl1pPr>
              <a:defRPr/>
            </a:lvl1pPr>
          </a:lstStyle>
          <a:p>
            <a:pPr>
              <a:defRPr/>
            </a:pPr>
            <a:fld id="{93DE44C8-04BA-4F95-A084-59BF0A4CC707}" type="datetimeFigureOut">
              <a:rPr lang="zh-CN" altLang="en-US"/>
              <a:pPr>
                <a:defRPr/>
              </a:pPr>
              <a:t>2018/5/16</a:t>
            </a:fld>
            <a:endParaRPr lang="zh-CN" altLang="en-US"/>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pPr>
              <a:defRPr/>
            </a:pPr>
            <a:fld id="{FE896ED4-F591-481F-B191-EF24479CF0FE}" type="slidenum">
              <a:rPr lang="zh-CN" altLang="en-US"/>
              <a:pPr>
                <a:defRPr/>
              </a:pPr>
              <a:t>‹#›</a:t>
            </a:fld>
            <a:endParaRPr lang="zh-CN" altLang="en-US"/>
          </a:p>
        </p:txBody>
      </p:sp>
    </p:spTree>
    <p:extLst>
      <p:ext uri="{BB962C8B-B14F-4D97-AF65-F5344CB8AC3E}">
        <p14:creationId xmlns:p14="http://schemas.microsoft.com/office/powerpoint/2010/main" val="35547181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noChangeArrowheads="1"/>
          </p:cNvSpPr>
          <p:nvPr>
            <p:ph type="dt" sz="half" idx="10"/>
          </p:nvPr>
        </p:nvSpPr>
        <p:spPr>
          <a:ln/>
        </p:spPr>
        <p:txBody>
          <a:bodyPr/>
          <a:lstStyle>
            <a:lvl1pPr>
              <a:defRPr/>
            </a:lvl1pPr>
          </a:lstStyle>
          <a:p>
            <a:pPr>
              <a:defRPr/>
            </a:pPr>
            <a:fld id="{1117A52D-04B5-46C5-BEF2-11578360C11A}" type="datetimeFigureOut">
              <a:rPr lang="zh-CN" altLang="en-US"/>
              <a:pPr>
                <a:defRPr/>
              </a:pPr>
              <a:t>2018/5/16</a:t>
            </a:fld>
            <a:endParaRPr lang="zh-CN" altLang="en-US"/>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pPr>
              <a:defRPr/>
            </a:pPr>
            <a:fld id="{E7BEF657-9E5C-42D4-8EA9-34B79EEF5808}" type="slidenum">
              <a:rPr lang="zh-CN" altLang="en-US"/>
              <a:pPr>
                <a:defRPr/>
              </a:pPr>
              <a:t>‹#›</a:t>
            </a:fld>
            <a:endParaRPr lang="zh-CN" altLang="en-US"/>
          </a:p>
        </p:txBody>
      </p:sp>
    </p:spTree>
    <p:extLst>
      <p:ext uri="{BB962C8B-B14F-4D97-AF65-F5344CB8AC3E}">
        <p14:creationId xmlns:p14="http://schemas.microsoft.com/office/powerpoint/2010/main" val="292426298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5175"/>
            <a:ext cx="7772400" cy="1022350"/>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179638"/>
            <a:ext cx="7772400" cy="112553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p:cNvSpPr>
            <a:spLocks noGrp="1" noChangeArrowheads="1"/>
          </p:cNvSpPr>
          <p:nvPr>
            <p:ph type="dt" sz="half" idx="10"/>
          </p:nvPr>
        </p:nvSpPr>
        <p:spPr>
          <a:ln/>
        </p:spPr>
        <p:txBody>
          <a:bodyPr/>
          <a:lstStyle>
            <a:lvl1pPr>
              <a:defRPr/>
            </a:lvl1pPr>
          </a:lstStyle>
          <a:p>
            <a:pPr>
              <a:defRPr/>
            </a:pPr>
            <a:fld id="{7F5E1EF0-19BB-4E02-902B-62B74E9E0F80}" type="datetimeFigureOut">
              <a:rPr lang="zh-CN" altLang="en-US"/>
              <a:pPr>
                <a:defRPr/>
              </a:pPr>
              <a:t>2018/5/16</a:t>
            </a:fld>
            <a:endParaRPr lang="zh-CN" altLang="en-US"/>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pPr>
              <a:defRPr/>
            </a:pPr>
            <a:fld id="{4E064FE3-8151-4728-B98E-19C9C643202F}" type="slidenum">
              <a:rPr lang="zh-CN" altLang="en-US"/>
              <a:pPr>
                <a:defRPr/>
              </a:pPr>
              <a:t>‹#›</a:t>
            </a:fld>
            <a:endParaRPr lang="zh-CN" altLang="en-US"/>
          </a:p>
        </p:txBody>
      </p:sp>
    </p:spTree>
    <p:extLst>
      <p:ext uri="{BB962C8B-B14F-4D97-AF65-F5344CB8AC3E}">
        <p14:creationId xmlns:p14="http://schemas.microsoft.com/office/powerpoint/2010/main" val="28378844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200150"/>
            <a:ext cx="4038600" cy="3394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200150"/>
            <a:ext cx="4038600" cy="3394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p:cNvSpPr>
            <a:spLocks noGrp="1" noChangeArrowheads="1"/>
          </p:cNvSpPr>
          <p:nvPr>
            <p:ph type="dt" sz="half" idx="10"/>
          </p:nvPr>
        </p:nvSpPr>
        <p:spPr>
          <a:ln/>
        </p:spPr>
        <p:txBody>
          <a:bodyPr/>
          <a:lstStyle>
            <a:lvl1pPr>
              <a:defRPr/>
            </a:lvl1pPr>
          </a:lstStyle>
          <a:p>
            <a:pPr>
              <a:defRPr/>
            </a:pPr>
            <a:fld id="{76EBD653-6C35-47AE-BDF0-9EA55C042C0F}" type="datetimeFigureOut">
              <a:rPr lang="zh-CN" altLang="en-US"/>
              <a:pPr>
                <a:defRPr/>
              </a:pPr>
              <a:t>2018/5/16</a:t>
            </a:fld>
            <a:endParaRPr lang="zh-CN" altLang="en-US"/>
          </a:p>
        </p:txBody>
      </p:sp>
      <p:sp>
        <p:nvSpPr>
          <p:cNvPr id="6"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a:ln/>
        </p:spPr>
        <p:txBody>
          <a:bodyPr/>
          <a:lstStyle>
            <a:lvl1pPr>
              <a:defRPr/>
            </a:lvl1pPr>
          </a:lstStyle>
          <a:p>
            <a:pPr>
              <a:defRPr/>
            </a:pPr>
            <a:fld id="{67D38074-D060-46EF-993C-CA52606ED75B}" type="slidenum">
              <a:rPr lang="zh-CN" altLang="en-US"/>
              <a:pPr>
                <a:defRPr/>
              </a:pPr>
              <a:t>‹#›</a:t>
            </a:fld>
            <a:endParaRPr lang="zh-CN" altLang="en-US"/>
          </a:p>
        </p:txBody>
      </p:sp>
    </p:spTree>
    <p:extLst>
      <p:ext uri="{BB962C8B-B14F-4D97-AF65-F5344CB8AC3E}">
        <p14:creationId xmlns:p14="http://schemas.microsoft.com/office/powerpoint/2010/main" val="398813264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150938"/>
            <a:ext cx="4040188" cy="4810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1631950"/>
            <a:ext cx="4040188" cy="29622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150938"/>
            <a:ext cx="4041775" cy="4810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1631950"/>
            <a:ext cx="4041775" cy="29622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p:cNvSpPr>
            <a:spLocks noGrp="1" noChangeArrowheads="1"/>
          </p:cNvSpPr>
          <p:nvPr>
            <p:ph type="dt" sz="half" idx="10"/>
          </p:nvPr>
        </p:nvSpPr>
        <p:spPr>
          <a:ln/>
        </p:spPr>
        <p:txBody>
          <a:bodyPr/>
          <a:lstStyle>
            <a:lvl1pPr>
              <a:defRPr/>
            </a:lvl1pPr>
          </a:lstStyle>
          <a:p>
            <a:pPr>
              <a:defRPr/>
            </a:pPr>
            <a:fld id="{8927CAB2-53DA-43EC-9781-ECF3961B9683}" type="datetimeFigureOut">
              <a:rPr lang="zh-CN" altLang="en-US"/>
              <a:pPr>
                <a:defRPr/>
              </a:pPr>
              <a:t>2018/5/16</a:t>
            </a:fld>
            <a:endParaRPr lang="zh-CN" altLang="en-US"/>
          </a:p>
        </p:txBody>
      </p:sp>
      <p:sp>
        <p:nvSpPr>
          <p:cNvPr id="8"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5"/>
          <p:cNvSpPr>
            <a:spLocks noGrp="1" noChangeArrowheads="1"/>
          </p:cNvSpPr>
          <p:nvPr>
            <p:ph type="sldNum" sz="quarter" idx="12"/>
          </p:nvPr>
        </p:nvSpPr>
        <p:spPr>
          <a:ln/>
        </p:spPr>
        <p:txBody>
          <a:bodyPr/>
          <a:lstStyle>
            <a:lvl1pPr>
              <a:defRPr/>
            </a:lvl1pPr>
          </a:lstStyle>
          <a:p>
            <a:pPr>
              <a:defRPr/>
            </a:pPr>
            <a:fld id="{B9920662-4ED2-4D8E-A22D-DAF90BD07F15}" type="slidenum">
              <a:rPr lang="zh-CN" altLang="en-US"/>
              <a:pPr>
                <a:defRPr/>
              </a:pPr>
              <a:t>‹#›</a:t>
            </a:fld>
            <a:endParaRPr lang="zh-CN" altLang="en-US"/>
          </a:p>
        </p:txBody>
      </p:sp>
    </p:spTree>
    <p:extLst>
      <p:ext uri="{BB962C8B-B14F-4D97-AF65-F5344CB8AC3E}">
        <p14:creationId xmlns:p14="http://schemas.microsoft.com/office/powerpoint/2010/main" val="357577591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p:cNvSpPr>
            <a:spLocks noGrp="1" noChangeArrowheads="1"/>
          </p:cNvSpPr>
          <p:nvPr>
            <p:ph type="dt" sz="half" idx="10"/>
          </p:nvPr>
        </p:nvSpPr>
        <p:spPr>
          <a:ln/>
        </p:spPr>
        <p:txBody>
          <a:bodyPr/>
          <a:lstStyle>
            <a:lvl1pPr>
              <a:defRPr/>
            </a:lvl1pPr>
          </a:lstStyle>
          <a:p>
            <a:pPr>
              <a:defRPr/>
            </a:pPr>
            <a:fld id="{06C07557-2C24-453E-8696-A6484333B08F}" type="datetimeFigureOut">
              <a:rPr lang="zh-CN" altLang="en-US"/>
              <a:pPr>
                <a:defRPr/>
              </a:pPr>
              <a:t>2018/5/16</a:t>
            </a:fld>
            <a:endParaRPr lang="zh-CN" altLang="en-US"/>
          </a:p>
        </p:txBody>
      </p:sp>
      <p:sp>
        <p:nvSpPr>
          <p:cNvPr id="4"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5"/>
          <p:cNvSpPr>
            <a:spLocks noGrp="1" noChangeArrowheads="1"/>
          </p:cNvSpPr>
          <p:nvPr>
            <p:ph type="sldNum" sz="quarter" idx="12"/>
          </p:nvPr>
        </p:nvSpPr>
        <p:spPr>
          <a:ln/>
        </p:spPr>
        <p:txBody>
          <a:bodyPr/>
          <a:lstStyle>
            <a:lvl1pPr>
              <a:defRPr/>
            </a:lvl1pPr>
          </a:lstStyle>
          <a:p>
            <a:pPr>
              <a:defRPr/>
            </a:pPr>
            <a:fld id="{BFB2B373-1944-4E9D-B649-403A29895F23}" type="slidenum">
              <a:rPr lang="zh-CN" altLang="en-US"/>
              <a:pPr>
                <a:defRPr/>
              </a:pPr>
              <a:t>‹#›</a:t>
            </a:fld>
            <a:endParaRPr lang="zh-CN" altLang="en-US"/>
          </a:p>
        </p:txBody>
      </p:sp>
    </p:spTree>
    <p:extLst>
      <p:ext uri="{BB962C8B-B14F-4D97-AF65-F5344CB8AC3E}">
        <p14:creationId xmlns:p14="http://schemas.microsoft.com/office/powerpoint/2010/main" val="323015273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noChangeArrowheads="1"/>
          </p:cNvSpPr>
          <p:nvPr>
            <p:ph type="dt" sz="half" idx="10"/>
          </p:nvPr>
        </p:nvSpPr>
        <p:spPr>
          <a:ln/>
        </p:spPr>
        <p:txBody>
          <a:bodyPr/>
          <a:lstStyle>
            <a:lvl1pPr>
              <a:defRPr/>
            </a:lvl1pPr>
          </a:lstStyle>
          <a:p>
            <a:pPr>
              <a:defRPr/>
            </a:pPr>
            <a:fld id="{6549FAD1-C523-48FB-AA8F-DDAF98FF724D}" type="datetimeFigureOut">
              <a:rPr lang="zh-CN" altLang="en-US"/>
              <a:pPr>
                <a:defRPr/>
              </a:pPr>
              <a:t>2018/5/16</a:t>
            </a:fld>
            <a:endParaRPr lang="zh-CN" altLang="en-US"/>
          </a:p>
        </p:txBody>
      </p:sp>
      <p:sp>
        <p:nvSpPr>
          <p:cNvPr id="3"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5"/>
          <p:cNvSpPr>
            <a:spLocks noGrp="1" noChangeArrowheads="1"/>
          </p:cNvSpPr>
          <p:nvPr>
            <p:ph type="sldNum" sz="quarter" idx="12"/>
          </p:nvPr>
        </p:nvSpPr>
        <p:spPr>
          <a:ln/>
        </p:spPr>
        <p:txBody>
          <a:bodyPr/>
          <a:lstStyle>
            <a:lvl1pPr>
              <a:defRPr/>
            </a:lvl1pPr>
          </a:lstStyle>
          <a:p>
            <a:pPr>
              <a:defRPr/>
            </a:pPr>
            <a:fld id="{208F95B2-78D8-4FD2-8C07-D4F63024EEAF}" type="slidenum">
              <a:rPr lang="zh-CN" altLang="en-US"/>
              <a:pPr>
                <a:defRPr/>
              </a:pPr>
              <a:t>‹#›</a:t>
            </a:fld>
            <a:endParaRPr lang="zh-CN" altLang="en-US"/>
          </a:p>
        </p:txBody>
      </p:sp>
    </p:spTree>
    <p:extLst>
      <p:ext uri="{BB962C8B-B14F-4D97-AF65-F5344CB8AC3E}">
        <p14:creationId xmlns:p14="http://schemas.microsoft.com/office/powerpoint/2010/main" val="421755029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04788"/>
            <a:ext cx="3008313" cy="871537"/>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04788"/>
            <a:ext cx="5111750" cy="438943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076325"/>
            <a:ext cx="3008313" cy="35179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p:cNvSpPr>
            <a:spLocks noGrp="1" noChangeArrowheads="1"/>
          </p:cNvSpPr>
          <p:nvPr>
            <p:ph type="dt" sz="half" idx="10"/>
          </p:nvPr>
        </p:nvSpPr>
        <p:spPr>
          <a:ln/>
        </p:spPr>
        <p:txBody>
          <a:bodyPr/>
          <a:lstStyle>
            <a:lvl1pPr>
              <a:defRPr/>
            </a:lvl1pPr>
          </a:lstStyle>
          <a:p>
            <a:pPr>
              <a:defRPr/>
            </a:pPr>
            <a:fld id="{0FB9C243-B25C-4C5C-A43F-1419E72E69FE}" type="datetimeFigureOut">
              <a:rPr lang="zh-CN" altLang="en-US"/>
              <a:pPr>
                <a:defRPr/>
              </a:pPr>
              <a:t>2018/5/16</a:t>
            </a:fld>
            <a:endParaRPr lang="zh-CN" altLang="en-US"/>
          </a:p>
        </p:txBody>
      </p:sp>
      <p:sp>
        <p:nvSpPr>
          <p:cNvPr id="6"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a:ln/>
        </p:spPr>
        <p:txBody>
          <a:bodyPr/>
          <a:lstStyle>
            <a:lvl1pPr>
              <a:defRPr/>
            </a:lvl1pPr>
          </a:lstStyle>
          <a:p>
            <a:pPr>
              <a:defRPr/>
            </a:pPr>
            <a:fld id="{1D20CCB9-A7EF-4AA0-82C2-6FDE57E6FEA9}" type="slidenum">
              <a:rPr lang="zh-CN" altLang="en-US"/>
              <a:pPr>
                <a:defRPr/>
              </a:pPr>
              <a:t>‹#›</a:t>
            </a:fld>
            <a:endParaRPr lang="zh-CN" altLang="en-US"/>
          </a:p>
        </p:txBody>
      </p:sp>
    </p:spTree>
    <p:extLst>
      <p:ext uri="{BB962C8B-B14F-4D97-AF65-F5344CB8AC3E}">
        <p14:creationId xmlns:p14="http://schemas.microsoft.com/office/powerpoint/2010/main" val="26363505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noChangeArrowheads="1"/>
          </p:cNvSpPr>
          <p:nvPr>
            <p:ph type="dt" sz="half" idx="10"/>
          </p:nvPr>
        </p:nvSpPr>
        <p:spPr>
          <a:ln/>
        </p:spPr>
        <p:txBody>
          <a:bodyPr/>
          <a:lstStyle>
            <a:lvl1pPr>
              <a:defRPr/>
            </a:lvl1pPr>
          </a:lstStyle>
          <a:p>
            <a:pPr>
              <a:defRPr/>
            </a:pPr>
            <a:fld id="{FB24F83C-EA32-4F53-BC62-F7132A3C9DD8}" type="datetimeFigureOut">
              <a:rPr lang="zh-CN" altLang="en-US"/>
              <a:pPr>
                <a:defRPr/>
              </a:pPr>
              <a:t>2018/5/16</a:t>
            </a:fld>
            <a:endParaRPr lang="zh-CN" altLang="en-US"/>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pPr>
              <a:defRPr/>
            </a:pPr>
            <a:fld id="{0B032519-A6A3-4943-A5B6-71922F9E6E41}" type="slidenum">
              <a:rPr lang="zh-CN" altLang="en-US"/>
              <a:pPr>
                <a:defRPr/>
              </a:pPr>
              <a:t>‹#›</a:t>
            </a:fld>
            <a:endParaRPr lang="zh-CN" altLang="en-US"/>
          </a:p>
        </p:txBody>
      </p:sp>
    </p:spTree>
    <p:extLst>
      <p:ext uri="{BB962C8B-B14F-4D97-AF65-F5344CB8AC3E}">
        <p14:creationId xmlns:p14="http://schemas.microsoft.com/office/powerpoint/2010/main" val="133908501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0"/>
            <a:ext cx="5486400" cy="425450"/>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460375"/>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4025900"/>
            <a:ext cx="5486400" cy="60325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p:cNvSpPr>
            <a:spLocks noGrp="1" noChangeArrowheads="1"/>
          </p:cNvSpPr>
          <p:nvPr>
            <p:ph type="dt" sz="half" idx="10"/>
          </p:nvPr>
        </p:nvSpPr>
        <p:spPr>
          <a:ln/>
        </p:spPr>
        <p:txBody>
          <a:bodyPr/>
          <a:lstStyle>
            <a:lvl1pPr>
              <a:defRPr/>
            </a:lvl1pPr>
          </a:lstStyle>
          <a:p>
            <a:pPr>
              <a:defRPr/>
            </a:pPr>
            <a:fld id="{7E6011FC-EA5A-4ABF-A8C4-C9FCD71EA0C0}" type="datetimeFigureOut">
              <a:rPr lang="zh-CN" altLang="en-US"/>
              <a:pPr>
                <a:defRPr/>
              </a:pPr>
              <a:t>2018/5/16</a:t>
            </a:fld>
            <a:endParaRPr lang="zh-CN" altLang="en-US"/>
          </a:p>
        </p:txBody>
      </p:sp>
      <p:sp>
        <p:nvSpPr>
          <p:cNvPr id="6"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a:ln/>
        </p:spPr>
        <p:txBody>
          <a:bodyPr/>
          <a:lstStyle>
            <a:lvl1pPr>
              <a:defRPr/>
            </a:lvl1pPr>
          </a:lstStyle>
          <a:p>
            <a:pPr>
              <a:defRPr/>
            </a:pPr>
            <a:fld id="{FE5CE407-B6F7-43D9-B786-6725FBAB2221}" type="slidenum">
              <a:rPr lang="zh-CN" altLang="en-US"/>
              <a:pPr>
                <a:defRPr/>
              </a:pPr>
              <a:t>‹#›</a:t>
            </a:fld>
            <a:endParaRPr lang="zh-CN" altLang="en-US"/>
          </a:p>
        </p:txBody>
      </p:sp>
    </p:spTree>
    <p:extLst>
      <p:ext uri="{BB962C8B-B14F-4D97-AF65-F5344CB8AC3E}">
        <p14:creationId xmlns:p14="http://schemas.microsoft.com/office/powerpoint/2010/main" val="113958923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noChangeArrowheads="1"/>
          </p:cNvSpPr>
          <p:nvPr>
            <p:ph type="dt" sz="half" idx="10"/>
          </p:nvPr>
        </p:nvSpPr>
        <p:spPr>
          <a:ln/>
        </p:spPr>
        <p:txBody>
          <a:bodyPr/>
          <a:lstStyle>
            <a:lvl1pPr>
              <a:defRPr/>
            </a:lvl1pPr>
          </a:lstStyle>
          <a:p>
            <a:pPr>
              <a:defRPr/>
            </a:pPr>
            <a:fld id="{CB3B2D4D-6994-44DD-850D-E522560FE689}" type="datetimeFigureOut">
              <a:rPr lang="zh-CN" altLang="en-US"/>
              <a:pPr>
                <a:defRPr/>
              </a:pPr>
              <a:t>2018/5/16</a:t>
            </a:fld>
            <a:endParaRPr lang="zh-CN" altLang="en-US"/>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pPr>
              <a:defRPr/>
            </a:pPr>
            <a:fld id="{0046B7C0-1B2B-4AE7-82B9-5E39128747AD}" type="slidenum">
              <a:rPr lang="zh-CN" altLang="en-US"/>
              <a:pPr>
                <a:defRPr/>
              </a:pPr>
              <a:t>‹#›</a:t>
            </a:fld>
            <a:endParaRPr lang="zh-CN" altLang="en-US"/>
          </a:p>
        </p:txBody>
      </p:sp>
    </p:spTree>
    <p:extLst>
      <p:ext uri="{BB962C8B-B14F-4D97-AF65-F5344CB8AC3E}">
        <p14:creationId xmlns:p14="http://schemas.microsoft.com/office/powerpoint/2010/main" val="198778930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06375"/>
            <a:ext cx="2057400" cy="438785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06375"/>
            <a:ext cx="6019800" cy="438785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noChangeArrowheads="1"/>
          </p:cNvSpPr>
          <p:nvPr>
            <p:ph type="dt" sz="half" idx="10"/>
          </p:nvPr>
        </p:nvSpPr>
        <p:spPr>
          <a:ln/>
        </p:spPr>
        <p:txBody>
          <a:bodyPr/>
          <a:lstStyle>
            <a:lvl1pPr>
              <a:defRPr/>
            </a:lvl1pPr>
          </a:lstStyle>
          <a:p>
            <a:pPr>
              <a:defRPr/>
            </a:pPr>
            <a:fld id="{B598635F-9B90-4FE0-B540-7E4839E3D83F}" type="datetimeFigureOut">
              <a:rPr lang="zh-CN" altLang="en-US"/>
              <a:pPr>
                <a:defRPr/>
              </a:pPr>
              <a:t>2018/5/16</a:t>
            </a:fld>
            <a:endParaRPr lang="zh-CN" altLang="en-US"/>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pPr>
              <a:defRPr/>
            </a:pPr>
            <a:fld id="{0902B182-0D2A-4EE6-BCDC-D61996D3F926}" type="slidenum">
              <a:rPr lang="zh-CN" altLang="en-US"/>
              <a:pPr>
                <a:defRPr/>
              </a:pPr>
              <a:t>‹#›</a:t>
            </a:fld>
            <a:endParaRPr lang="zh-CN" altLang="en-US"/>
          </a:p>
        </p:txBody>
      </p:sp>
    </p:spTree>
    <p:extLst>
      <p:ext uri="{BB962C8B-B14F-4D97-AF65-F5344CB8AC3E}">
        <p14:creationId xmlns:p14="http://schemas.microsoft.com/office/powerpoint/2010/main" val="4462544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8613"/>
            <a:ext cx="7772400" cy="1101725"/>
          </a:xfrm>
        </p:spPr>
        <p:txBody>
          <a:bodyPr/>
          <a:lstStyle/>
          <a:p>
            <a:r>
              <a:rPr lang="zh-CN" altLang="en-US"/>
              <a:t>单击此处编辑母版标题样式</a:t>
            </a:r>
          </a:p>
        </p:txBody>
      </p:sp>
      <p:sp>
        <p:nvSpPr>
          <p:cNvPr id="3" name="副标题 2"/>
          <p:cNvSpPr>
            <a:spLocks noGrp="1"/>
          </p:cNvSpPr>
          <p:nvPr>
            <p:ph type="subTitle" idx="1"/>
          </p:nvPr>
        </p:nvSpPr>
        <p:spPr>
          <a:xfrm>
            <a:off x="1371600" y="2914650"/>
            <a:ext cx="6400800" cy="131445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p:cNvSpPr>
            <a:spLocks noGrp="1" noChangeArrowheads="1"/>
          </p:cNvSpPr>
          <p:nvPr>
            <p:ph type="dt" sz="half" idx="10"/>
          </p:nvPr>
        </p:nvSpPr>
        <p:spPr>
          <a:ln/>
        </p:spPr>
        <p:txBody>
          <a:bodyPr/>
          <a:lstStyle>
            <a:lvl1pPr>
              <a:defRPr/>
            </a:lvl1pPr>
          </a:lstStyle>
          <a:p>
            <a:pPr>
              <a:defRPr/>
            </a:pPr>
            <a:fld id="{4EC1D9D7-7DB6-43F7-92F5-5175B6396288}" type="datetimeFigureOut">
              <a:rPr lang="zh-CN" altLang="en-US"/>
              <a:pPr>
                <a:defRPr/>
              </a:pPr>
              <a:t>2018/5/16</a:t>
            </a:fld>
            <a:endParaRPr lang="zh-CN" altLang="en-US"/>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pPr>
              <a:defRPr/>
            </a:pPr>
            <a:fld id="{08532911-5E9F-4877-86A3-B8847D8B98D2}" type="slidenum">
              <a:rPr lang="zh-CN" altLang="en-US"/>
              <a:pPr>
                <a:defRPr/>
              </a:pPr>
              <a:t>‹#›</a:t>
            </a:fld>
            <a:endParaRPr lang="zh-CN" altLang="en-US"/>
          </a:p>
        </p:txBody>
      </p:sp>
    </p:spTree>
    <p:extLst>
      <p:ext uri="{BB962C8B-B14F-4D97-AF65-F5344CB8AC3E}">
        <p14:creationId xmlns:p14="http://schemas.microsoft.com/office/powerpoint/2010/main" val="283085414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noChangeArrowheads="1"/>
          </p:cNvSpPr>
          <p:nvPr>
            <p:ph type="dt" sz="half" idx="10"/>
          </p:nvPr>
        </p:nvSpPr>
        <p:spPr>
          <a:ln/>
        </p:spPr>
        <p:txBody>
          <a:bodyPr/>
          <a:lstStyle>
            <a:lvl1pPr>
              <a:defRPr/>
            </a:lvl1pPr>
          </a:lstStyle>
          <a:p>
            <a:pPr>
              <a:defRPr/>
            </a:pPr>
            <a:fld id="{A09E2FA2-5863-4235-834E-D77390E18C27}" type="datetimeFigureOut">
              <a:rPr lang="zh-CN" altLang="en-US"/>
              <a:pPr>
                <a:defRPr/>
              </a:pPr>
              <a:t>2018/5/16</a:t>
            </a:fld>
            <a:endParaRPr lang="zh-CN" altLang="en-US"/>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pPr>
              <a:defRPr/>
            </a:pPr>
            <a:fld id="{E1D31148-CD36-458B-89CF-BB670528B55C}" type="slidenum">
              <a:rPr lang="zh-CN" altLang="en-US"/>
              <a:pPr>
                <a:defRPr/>
              </a:pPr>
              <a:t>‹#›</a:t>
            </a:fld>
            <a:endParaRPr lang="zh-CN" altLang="en-US"/>
          </a:p>
        </p:txBody>
      </p:sp>
    </p:spTree>
    <p:extLst>
      <p:ext uri="{BB962C8B-B14F-4D97-AF65-F5344CB8AC3E}">
        <p14:creationId xmlns:p14="http://schemas.microsoft.com/office/powerpoint/2010/main" val="24572332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5175"/>
            <a:ext cx="7772400" cy="1022350"/>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179638"/>
            <a:ext cx="7772400" cy="112553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p:cNvSpPr>
            <a:spLocks noGrp="1" noChangeArrowheads="1"/>
          </p:cNvSpPr>
          <p:nvPr>
            <p:ph type="dt" sz="half" idx="10"/>
          </p:nvPr>
        </p:nvSpPr>
        <p:spPr>
          <a:ln/>
        </p:spPr>
        <p:txBody>
          <a:bodyPr/>
          <a:lstStyle>
            <a:lvl1pPr>
              <a:defRPr/>
            </a:lvl1pPr>
          </a:lstStyle>
          <a:p>
            <a:pPr>
              <a:defRPr/>
            </a:pPr>
            <a:fld id="{78028612-235D-450D-9D3D-839EFB8704C6}" type="datetimeFigureOut">
              <a:rPr lang="zh-CN" altLang="en-US"/>
              <a:pPr>
                <a:defRPr/>
              </a:pPr>
              <a:t>2018/5/16</a:t>
            </a:fld>
            <a:endParaRPr lang="zh-CN" altLang="en-US"/>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pPr>
              <a:defRPr/>
            </a:pPr>
            <a:fld id="{AC93C912-BB5D-4703-9D51-D90885B9324C}" type="slidenum">
              <a:rPr lang="zh-CN" altLang="en-US"/>
              <a:pPr>
                <a:defRPr/>
              </a:pPr>
              <a:t>‹#›</a:t>
            </a:fld>
            <a:endParaRPr lang="zh-CN" altLang="en-US"/>
          </a:p>
        </p:txBody>
      </p:sp>
    </p:spTree>
    <p:extLst>
      <p:ext uri="{BB962C8B-B14F-4D97-AF65-F5344CB8AC3E}">
        <p14:creationId xmlns:p14="http://schemas.microsoft.com/office/powerpoint/2010/main" val="145894738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200150"/>
            <a:ext cx="4038600" cy="3394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200150"/>
            <a:ext cx="4038600" cy="3394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p:cNvSpPr>
            <a:spLocks noGrp="1" noChangeArrowheads="1"/>
          </p:cNvSpPr>
          <p:nvPr>
            <p:ph type="dt" sz="half" idx="10"/>
          </p:nvPr>
        </p:nvSpPr>
        <p:spPr>
          <a:ln/>
        </p:spPr>
        <p:txBody>
          <a:bodyPr/>
          <a:lstStyle>
            <a:lvl1pPr>
              <a:defRPr/>
            </a:lvl1pPr>
          </a:lstStyle>
          <a:p>
            <a:pPr>
              <a:defRPr/>
            </a:pPr>
            <a:fld id="{8575B484-18A2-4349-B03A-5044778A8F86}" type="datetimeFigureOut">
              <a:rPr lang="zh-CN" altLang="en-US"/>
              <a:pPr>
                <a:defRPr/>
              </a:pPr>
              <a:t>2018/5/16</a:t>
            </a:fld>
            <a:endParaRPr lang="zh-CN" altLang="en-US"/>
          </a:p>
        </p:txBody>
      </p:sp>
      <p:sp>
        <p:nvSpPr>
          <p:cNvPr id="6"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a:ln/>
        </p:spPr>
        <p:txBody>
          <a:bodyPr/>
          <a:lstStyle>
            <a:lvl1pPr>
              <a:defRPr/>
            </a:lvl1pPr>
          </a:lstStyle>
          <a:p>
            <a:pPr>
              <a:defRPr/>
            </a:pPr>
            <a:fld id="{A28C1AA2-09AF-4BCA-A37C-391EC5C93CAF}" type="slidenum">
              <a:rPr lang="zh-CN" altLang="en-US"/>
              <a:pPr>
                <a:defRPr/>
              </a:pPr>
              <a:t>‹#›</a:t>
            </a:fld>
            <a:endParaRPr lang="zh-CN" altLang="en-US"/>
          </a:p>
        </p:txBody>
      </p:sp>
    </p:spTree>
    <p:extLst>
      <p:ext uri="{BB962C8B-B14F-4D97-AF65-F5344CB8AC3E}">
        <p14:creationId xmlns:p14="http://schemas.microsoft.com/office/powerpoint/2010/main" val="77517942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150938"/>
            <a:ext cx="4040188" cy="4810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1631950"/>
            <a:ext cx="4040188" cy="29622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150938"/>
            <a:ext cx="4041775" cy="4810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1631950"/>
            <a:ext cx="4041775" cy="29622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p:cNvSpPr>
            <a:spLocks noGrp="1" noChangeArrowheads="1"/>
          </p:cNvSpPr>
          <p:nvPr>
            <p:ph type="dt" sz="half" idx="10"/>
          </p:nvPr>
        </p:nvSpPr>
        <p:spPr>
          <a:ln/>
        </p:spPr>
        <p:txBody>
          <a:bodyPr/>
          <a:lstStyle>
            <a:lvl1pPr>
              <a:defRPr/>
            </a:lvl1pPr>
          </a:lstStyle>
          <a:p>
            <a:pPr>
              <a:defRPr/>
            </a:pPr>
            <a:fld id="{B063990F-A157-49AA-B62C-D0896B67FA59}" type="datetimeFigureOut">
              <a:rPr lang="zh-CN" altLang="en-US"/>
              <a:pPr>
                <a:defRPr/>
              </a:pPr>
              <a:t>2018/5/16</a:t>
            </a:fld>
            <a:endParaRPr lang="zh-CN" altLang="en-US"/>
          </a:p>
        </p:txBody>
      </p:sp>
      <p:sp>
        <p:nvSpPr>
          <p:cNvPr id="8"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5"/>
          <p:cNvSpPr>
            <a:spLocks noGrp="1" noChangeArrowheads="1"/>
          </p:cNvSpPr>
          <p:nvPr>
            <p:ph type="sldNum" sz="quarter" idx="12"/>
          </p:nvPr>
        </p:nvSpPr>
        <p:spPr>
          <a:ln/>
        </p:spPr>
        <p:txBody>
          <a:bodyPr/>
          <a:lstStyle>
            <a:lvl1pPr>
              <a:defRPr/>
            </a:lvl1pPr>
          </a:lstStyle>
          <a:p>
            <a:pPr>
              <a:defRPr/>
            </a:pPr>
            <a:fld id="{27AEBE65-824C-49BF-BF95-2988F5362512}" type="slidenum">
              <a:rPr lang="zh-CN" altLang="en-US"/>
              <a:pPr>
                <a:defRPr/>
              </a:pPr>
              <a:t>‹#›</a:t>
            </a:fld>
            <a:endParaRPr lang="zh-CN" altLang="en-US"/>
          </a:p>
        </p:txBody>
      </p:sp>
    </p:spTree>
    <p:extLst>
      <p:ext uri="{BB962C8B-B14F-4D97-AF65-F5344CB8AC3E}">
        <p14:creationId xmlns:p14="http://schemas.microsoft.com/office/powerpoint/2010/main" val="190716332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p:cNvSpPr>
            <a:spLocks noGrp="1" noChangeArrowheads="1"/>
          </p:cNvSpPr>
          <p:nvPr>
            <p:ph type="dt" sz="half" idx="10"/>
          </p:nvPr>
        </p:nvSpPr>
        <p:spPr>
          <a:ln/>
        </p:spPr>
        <p:txBody>
          <a:bodyPr/>
          <a:lstStyle>
            <a:lvl1pPr>
              <a:defRPr/>
            </a:lvl1pPr>
          </a:lstStyle>
          <a:p>
            <a:pPr>
              <a:defRPr/>
            </a:pPr>
            <a:fld id="{417D06D7-5EB1-4A20-B55D-4F7738E63A9C}" type="datetimeFigureOut">
              <a:rPr lang="zh-CN" altLang="en-US"/>
              <a:pPr>
                <a:defRPr/>
              </a:pPr>
              <a:t>2018/5/16</a:t>
            </a:fld>
            <a:endParaRPr lang="zh-CN" altLang="en-US"/>
          </a:p>
        </p:txBody>
      </p:sp>
      <p:sp>
        <p:nvSpPr>
          <p:cNvPr id="4"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5"/>
          <p:cNvSpPr>
            <a:spLocks noGrp="1" noChangeArrowheads="1"/>
          </p:cNvSpPr>
          <p:nvPr>
            <p:ph type="sldNum" sz="quarter" idx="12"/>
          </p:nvPr>
        </p:nvSpPr>
        <p:spPr>
          <a:ln/>
        </p:spPr>
        <p:txBody>
          <a:bodyPr/>
          <a:lstStyle>
            <a:lvl1pPr>
              <a:defRPr/>
            </a:lvl1pPr>
          </a:lstStyle>
          <a:p>
            <a:pPr>
              <a:defRPr/>
            </a:pPr>
            <a:fld id="{15307562-8D26-4695-ACF9-657DF90E1BA0}" type="slidenum">
              <a:rPr lang="zh-CN" altLang="en-US"/>
              <a:pPr>
                <a:defRPr/>
              </a:pPr>
              <a:t>‹#›</a:t>
            </a:fld>
            <a:endParaRPr lang="zh-CN" altLang="en-US"/>
          </a:p>
        </p:txBody>
      </p:sp>
    </p:spTree>
    <p:extLst>
      <p:ext uri="{BB962C8B-B14F-4D97-AF65-F5344CB8AC3E}">
        <p14:creationId xmlns:p14="http://schemas.microsoft.com/office/powerpoint/2010/main" val="251809809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noChangeArrowheads="1"/>
          </p:cNvSpPr>
          <p:nvPr>
            <p:ph type="dt" sz="half" idx="10"/>
          </p:nvPr>
        </p:nvSpPr>
        <p:spPr>
          <a:ln/>
        </p:spPr>
        <p:txBody>
          <a:bodyPr/>
          <a:lstStyle>
            <a:lvl1pPr>
              <a:defRPr/>
            </a:lvl1pPr>
          </a:lstStyle>
          <a:p>
            <a:pPr>
              <a:defRPr/>
            </a:pPr>
            <a:fld id="{751001C8-148E-4BA9-805F-E4D6B369A5D8}" type="datetimeFigureOut">
              <a:rPr lang="zh-CN" altLang="en-US"/>
              <a:pPr>
                <a:defRPr/>
              </a:pPr>
              <a:t>2018/5/16</a:t>
            </a:fld>
            <a:endParaRPr lang="zh-CN" altLang="en-US"/>
          </a:p>
        </p:txBody>
      </p:sp>
      <p:sp>
        <p:nvSpPr>
          <p:cNvPr id="3"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5"/>
          <p:cNvSpPr>
            <a:spLocks noGrp="1" noChangeArrowheads="1"/>
          </p:cNvSpPr>
          <p:nvPr>
            <p:ph type="sldNum" sz="quarter" idx="12"/>
          </p:nvPr>
        </p:nvSpPr>
        <p:spPr>
          <a:ln/>
        </p:spPr>
        <p:txBody>
          <a:bodyPr/>
          <a:lstStyle>
            <a:lvl1pPr>
              <a:defRPr/>
            </a:lvl1pPr>
          </a:lstStyle>
          <a:p>
            <a:pPr>
              <a:defRPr/>
            </a:pPr>
            <a:fld id="{23636270-391D-4C47-BFBD-300C191919BF}" type="slidenum">
              <a:rPr lang="zh-CN" altLang="en-US"/>
              <a:pPr>
                <a:defRPr/>
              </a:pPr>
              <a:t>‹#›</a:t>
            </a:fld>
            <a:endParaRPr lang="zh-CN" altLang="en-US"/>
          </a:p>
        </p:txBody>
      </p:sp>
    </p:spTree>
    <p:extLst>
      <p:ext uri="{BB962C8B-B14F-4D97-AF65-F5344CB8AC3E}">
        <p14:creationId xmlns:p14="http://schemas.microsoft.com/office/powerpoint/2010/main" val="33686866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5175"/>
            <a:ext cx="7772400" cy="1022350"/>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179638"/>
            <a:ext cx="7772400" cy="112553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p:cNvSpPr>
            <a:spLocks noGrp="1" noChangeArrowheads="1"/>
          </p:cNvSpPr>
          <p:nvPr>
            <p:ph type="dt" sz="half" idx="10"/>
          </p:nvPr>
        </p:nvSpPr>
        <p:spPr>
          <a:ln/>
        </p:spPr>
        <p:txBody>
          <a:bodyPr/>
          <a:lstStyle>
            <a:lvl1pPr>
              <a:defRPr/>
            </a:lvl1pPr>
          </a:lstStyle>
          <a:p>
            <a:pPr>
              <a:defRPr/>
            </a:pPr>
            <a:fld id="{90EA3B8E-98AC-47D1-8169-D55155244B7E}" type="datetimeFigureOut">
              <a:rPr lang="zh-CN" altLang="en-US"/>
              <a:pPr>
                <a:defRPr/>
              </a:pPr>
              <a:t>2018/5/16</a:t>
            </a:fld>
            <a:endParaRPr lang="zh-CN" altLang="en-US"/>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pPr>
              <a:defRPr/>
            </a:pPr>
            <a:fld id="{CF10545C-74AF-481F-8825-F9D37AEBC6EE}" type="slidenum">
              <a:rPr lang="zh-CN" altLang="en-US"/>
              <a:pPr>
                <a:defRPr/>
              </a:pPr>
              <a:t>‹#›</a:t>
            </a:fld>
            <a:endParaRPr lang="zh-CN" altLang="en-US"/>
          </a:p>
        </p:txBody>
      </p:sp>
    </p:spTree>
    <p:extLst>
      <p:ext uri="{BB962C8B-B14F-4D97-AF65-F5344CB8AC3E}">
        <p14:creationId xmlns:p14="http://schemas.microsoft.com/office/powerpoint/2010/main" val="118538175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04788"/>
            <a:ext cx="3008313" cy="871537"/>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04788"/>
            <a:ext cx="5111750" cy="438943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076325"/>
            <a:ext cx="3008313" cy="35179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p:cNvSpPr>
            <a:spLocks noGrp="1" noChangeArrowheads="1"/>
          </p:cNvSpPr>
          <p:nvPr>
            <p:ph type="dt" sz="half" idx="10"/>
          </p:nvPr>
        </p:nvSpPr>
        <p:spPr>
          <a:ln/>
        </p:spPr>
        <p:txBody>
          <a:bodyPr/>
          <a:lstStyle>
            <a:lvl1pPr>
              <a:defRPr/>
            </a:lvl1pPr>
          </a:lstStyle>
          <a:p>
            <a:pPr>
              <a:defRPr/>
            </a:pPr>
            <a:fld id="{CF03644C-47C8-46B5-952D-93646C14689B}" type="datetimeFigureOut">
              <a:rPr lang="zh-CN" altLang="en-US"/>
              <a:pPr>
                <a:defRPr/>
              </a:pPr>
              <a:t>2018/5/16</a:t>
            </a:fld>
            <a:endParaRPr lang="zh-CN" altLang="en-US"/>
          </a:p>
        </p:txBody>
      </p:sp>
      <p:sp>
        <p:nvSpPr>
          <p:cNvPr id="6"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a:ln/>
        </p:spPr>
        <p:txBody>
          <a:bodyPr/>
          <a:lstStyle>
            <a:lvl1pPr>
              <a:defRPr/>
            </a:lvl1pPr>
          </a:lstStyle>
          <a:p>
            <a:pPr>
              <a:defRPr/>
            </a:pPr>
            <a:fld id="{8F7080AD-9856-45D2-8D02-D0B1CA5882D5}" type="slidenum">
              <a:rPr lang="zh-CN" altLang="en-US"/>
              <a:pPr>
                <a:defRPr/>
              </a:pPr>
              <a:t>‹#›</a:t>
            </a:fld>
            <a:endParaRPr lang="zh-CN" altLang="en-US"/>
          </a:p>
        </p:txBody>
      </p:sp>
    </p:spTree>
    <p:extLst>
      <p:ext uri="{BB962C8B-B14F-4D97-AF65-F5344CB8AC3E}">
        <p14:creationId xmlns:p14="http://schemas.microsoft.com/office/powerpoint/2010/main" val="6079693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0"/>
            <a:ext cx="5486400" cy="425450"/>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460375"/>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4025900"/>
            <a:ext cx="5486400" cy="60325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p:cNvSpPr>
            <a:spLocks noGrp="1" noChangeArrowheads="1"/>
          </p:cNvSpPr>
          <p:nvPr>
            <p:ph type="dt" sz="half" idx="10"/>
          </p:nvPr>
        </p:nvSpPr>
        <p:spPr>
          <a:ln/>
        </p:spPr>
        <p:txBody>
          <a:bodyPr/>
          <a:lstStyle>
            <a:lvl1pPr>
              <a:defRPr/>
            </a:lvl1pPr>
          </a:lstStyle>
          <a:p>
            <a:pPr>
              <a:defRPr/>
            </a:pPr>
            <a:fld id="{8FA502FD-7D01-4241-A0DA-324B009B1DF3}" type="datetimeFigureOut">
              <a:rPr lang="zh-CN" altLang="en-US"/>
              <a:pPr>
                <a:defRPr/>
              </a:pPr>
              <a:t>2018/5/16</a:t>
            </a:fld>
            <a:endParaRPr lang="zh-CN" altLang="en-US"/>
          </a:p>
        </p:txBody>
      </p:sp>
      <p:sp>
        <p:nvSpPr>
          <p:cNvPr id="6"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a:ln/>
        </p:spPr>
        <p:txBody>
          <a:bodyPr/>
          <a:lstStyle>
            <a:lvl1pPr>
              <a:defRPr/>
            </a:lvl1pPr>
          </a:lstStyle>
          <a:p>
            <a:pPr>
              <a:defRPr/>
            </a:pPr>
            <a:fld id="{172041ED-EE7C-497A-8AFF-CC1E69CADBD3}" type="slidenum">
              <a:rPr lang="zh-CN" altLang="en-US"/>
              <a:pPr>
                <a:defRPr/>
              </a:pPr>
              <a:t>‹#›</a:t>
            </a:fld>
            <a:endParaRPr lang="zh-CN" altLang="en-US"/>
          </a:p>
        </p:txBody>
      </p:sp>
    </p:spTree>
    <p:extLst>
      <p:ext uri="{BB962C8B-B14F-4D97-AF65-F5344CB8AC3E}">
        <p14:creationId xmlns:p14="http://schemas.microsoft.com/office/powerpoint/2010/main" val="401816627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noChangeArrowheads="1"/>
          </p:cNvSpPr>
          <p:nvPr>
            <p:ph type="dt" sz="half" idx="10"/>
          </p:nvPr>
        </p:nvSpPr>
        <p:spPr>
          <a:ln/>
        </p:spPr>
        <p:txBody>
          <a:bodyPr/>
          <a:lstStyle>
            <a:lvl1pPr>
              <a:defRPr/>
            </a:lvl1pPr>
          </a:lstStyle>
          <a:p>
            <a:pPr>
              <a:defRPr/>
            </a:pPr>
            <a:fld id="{CD9E076C-95B1-4334-943B-2DF65DFD6474}" type="datetimeFigureOut">
              <a:rPr lang="zh-CN" altLang="en-US"/>
              <a:pPr>
                <a:defRPr/>
              </a:pPr>
              <a:t>2018/5/16</a:t>
            </a:fld>
            <a:endParaRPr lang="zh-CN" altLang="en-US"/>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pPr>
              <a:defRPr/>
            </a:pPr>
            <a:fld id="{C10D3DC8-7E94-4F54-8268-4C3AF23973F5}" type="slidenum">
              <a:rPr lang="zh-CN" altLang="en-US"/>
              <a:pPr>
                <a:defRPr/>
              </a:pPr>
              <a:t>‹#›</a:t>
            </a:fld>
            <a:endParaRPr lang="zh-CN" altLang="en-US"/>
          </a:p>
        </p:txBody>
      </p:sp>
    </p:spTree>
    <p:extLst>
      <p:ext uri="{BB962C8B-B14F-4D97-AF65-F5344CB8AC3E}">
        <p14:creationId xmlns:p14="http://schemas.microsoft.com/office/powerpoint/2010/main" val="288569130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06375"/>
            <a:ext cx="2057400" cy="438785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06375"/>
            <a:ext cx="6019800" cy="438785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noChangeArrowheads="1"/>
          </p:cNvSpPr>
          <p:nvPr>
            <p:ph type="dt" sz="half" idx="10"/>
          </p:nvPr>
        </p:nvSpPr>
        <p:spPr>
          <a:ln/>
        </p:spPr>
        <p:txBody>
          <a:bodyPr/>
          <a:lstStyle>
            <a:lvl1pPr>
              <a:defRPr/>
            </a:lvl1pPr>
          </a:lstStyle>
          <a:p>
            <a:pPr>
              <a:defRPr/>
            </a:pPr>
            <a:fld id="{C338A940-8C95-49EF-BD46-32BE4558510F}" type="datetimeFigureOut">
              <a:rPr lang="zh-CN" altLang="en-US"/>
              <a:pPr>
                <a:defRPr/>
              </a:pPr>
              <a:t>2018/5/16</a:t>
            </a:fld>
            <a:endParaRPr lang="zh-CN" altLang="en-US"/>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pPr>
              <a:defRPr/>
            </a:pPr>
            <a:fld id="{4BEF6574-3C3E-472B-BBB2-3E9F53D4FCC2}" type="slidenum">
              <a:rPr lang="zh-CN" altLang="en-US"/>
              <a:pPr>
                <a:defRPr/>
              </a:pPr>
              <a:t>‹#›</a:t>
            </a:fld>
            <a:endParaRPr lang="zh-CN" altLang="en-US"/>
          </a:p>
        </p:txBody>
      </p:sp>
    </p:spTree>
    <p:extLst>
      <p:ext uri="{BB962C8B-B14F-4D97-AF65-F5344CB8AC3E}">
        <p14:creationId xmlns:p14="http://schemas.microsoft.com/office/powerpoint/2010/main" val="75141424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8613"/>
            <a:ext cx="7772400" cy="1101725"/>
          </a:xfrm>
        </p:spPr>
        <p:txBody>
          <a:bodyPr/>
          <a:lstStyle/>
          <a:p>
            <a:r>
              <a:rPr lang="zh-CN" altLang="en-US"/>
              <a:t>单击此处编辑母版标题样式</a:t>
            </a:r>
          </a:p>
        </p:txBody>
      </p:sp>
      <p:sp>
        <p:nvSpPr>
          <p:cNvPr id="3" name="副标题 2"/>
          <p:cNvSpPr>
            <a:spLocks noGrp="1"/>
          </p:cNvSpPr>
          <p:nvPr>
            <p:ph type="subTitle" idx="1"/>
          </p:nvPr>
        </p:nvSpPr>
        <p:spPr>
          <a:xfrm>
            <a:off x="1371600" y="2914650"/>
            <a:ext cx="6400800" cy="131445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4"/>
          <p:cNvSpPr>
            <a:spLocks noGrp="1" noChangeArrowheads="1"/>
          </p:cNvSpPr>
          <p:nvPr>
            <p:ph type="dt" sz="half" idx="10"/>
          </p:nvPr>
        </p:nvSpPr>
        <p:spPr>
          <a:ln/>
        </p:spPr>
        <p:txBody>
          <a:bodyPr/>
          <a:lstStyle>
            <a:lvl1pPr>
              <a:defRPr/>
            </a:lvl1pPr>
          </a:lstStyle>
          <a:p>
            <a:pPr>
              <a:defRPr/>
            </a:pPr>
            <a:fld id="{F4754D63-E389-4325-A35A-2BA755726E54}" type="datetimeFigureOut">
              <a:rPr lang="zh-CN" altLang="en-US"/>
              <a:pPr>
                <a:defRPr/>
              </a:pPr>
              <a:t>2018/5/16</a:t>
            </a:fld>
            <a:endParaRPr lang="zh-CN" altLang="en-US"/>
          </a:p>
        </p:txBody>
      </p:sp>
      <p:sp>
        <p:nvSpPr>
          <p:cNvPr id="5" name="页脚占位符 5"/>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p:cNvSpPr>
            <a:spLocks noGrp="1" noChangeArrowheads="1"/>
          </p:cNvSpPr>
          <p:nvPr>
            <p:ph type="sldNum" sz="quarter" idx="12"/>
          </p:nvPr>
        </p:nvSpPr>
        <p:spPr>
          <a:ln/>
        </p:spPr>
        <p:txBody>
          <a:bodyPr/>
          <a:lstStyle>
            <a:lvl1pPr>
              <a:defRPr/>
            </a:lvl1pPr>
          </a:lstStyle>
          <a:p>
            <a:pPr>
              <a:defRPr/>
            </a:pPr>
            <a:fld id="{75790851-A5FD-4F84-B4CE-69AC3241D589}" type="slidenum">
              <a:rPr lang="zh-CN" altLang="en-US"/>
              <a:pPr>
                <a:defRPr/>
              </a:pPr>
              <a:t>‹#›</a:t>
            </a:fld>
            <a:endParaRPr lang="zh-CN" altLang="en-US"/>
          </a:p>
        </p:txBody>
      </p:sp>
    </p:spTree>
    <p:extLst>
      <p:ext uri="{BB962C8B-B14F-4D97-AF65-F5344CB8AC3E}">
        <p14:creationId xmlns:p14="http://schemas.microsoft.com/office/powerpoint/2010/main" val="398607579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p:cNvSpPr>
            <a:spLocks noGrp="1" noChangeArrowheads="1"/>
          </p:cNvSpPr>
          <p:nvPr>
            <p:ph type="dt" sz="half" idx="10"/>
          </p:nvPr>
        </p:nvSpPr>
        <p:spPr>
          <a:ln/>
        </p:spPr>
        <p:txBody>
          <a:bodyPr/>
          <a:lstStyle>
            <a:lvl1pPr>
              <a:defRPr/>
            </a:lvl1pPr>
          </a:lstStyle>
          <a:p>
            <a:pPr>
              <a:defRPr/>
            </a:pPr>
            <a:fld id="{604680D6-5E70-4860-BDAC-CC4B643C46BF}" type="datetimeFigureOut">
              <a:rPr lang="zh-CN" altLang="en-US"/>
              <a:pPr>
                <a:defRPr/>
              </a:pPr>
              <a:t>2018/5/16</a:t>
            </a:fld>
            <a:endParaRPr lang="zh-CN" altLang="en-US"/>
          </a:p>
        </p:txBody>
      </p:sp>
      <p:sp>
        <p:nvSpPr>
          <p:cNvPr id="5" name="页脚占位符 5"/>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p:cNvSpPr>
            <a:spLocks noGrp="1" noChangeArrowheads="1"/>
          </p:cNvSpPr>
          <p:nvPr>
            <p:ph type="sldNum" sz="quarter" idx="12"/>
          </p:nvPr>
        </p:nvSpPr>
        <p:spPr>
          <a:ln/>
        </p:spPr>
        <p:txBody>
          <a:bodyPr/>
          <a:lstStyle>
            <a:lvl1pPr>
              <a:defRPr/>
            </a:lvl1pPr>
          </a:lstStyle>
          <a:p>
            <a:pPr>
              <a:defRPr/>
            </a:pPr>
            <a:fld id="{1DC2974D-D130-4486-A37E-DBDE99317B5C}" type="slidenum">
              <a:rPr lang="zh-CN" altLang="en-US"/>
              <a:pPr>
                <a:defRPr/>
              </a:pPr>
              <a:t>‹#›</a:t>
            </a:fld>
            <a:endParaRPr lang="zh-CN" altLang="en-US"/>
          </a:p>
        </p:txBody>
      </p:sp>
    </p:spTree>
    <p:extLst>
      <p:ext uri="{BB962C8B-B14F-4D97-AF65-F5344CB8AC3E}">
        <p14:creationId xmlns:p14="http://schemas.microsoft.com/office/powerpoint/2010/main" val="1697401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5175"/>
            <a:ext cx="7772400" cy="1022350"/>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179638"/>
            <a:ext cx="7772400" cy="112553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4"/>
          <p:cNvSpPr>
            <a:spLocks noGrp="1" noChangeArrowheads="1"/>
          </p:cNvSpPr>
          <p:nvPr>
            <p:ph type="dt" sz="half" idx="10"/>
          </p:nvPr>
        </p:nvSpPr>
        <p:spPr>
          <a:ln/>
        </p:spPr>
        <p:txBody>
          <a:bodyPr/>
          <a:lstStyle>
            <a:lvl1pPr>
              <a:defRPr/>
            </a:lvl1pPr>
          </a:lstStyle>
          <a:p>
            <a:pPr>
              <a:defRPr/>
            </a:pPr>
            <a:fld id="{941E7C84-D3B5-46B6-B106-F4F0C686CC82}" type="datetimeFigureOut">
              <a:rPr lang="zh-CN" altLang="en-US"/>
              <a:pPr>
                <a:defRPr/>
              </a:pPr>
              <a:t>2018/5/16</a:t>
            </a:fld>
            <a:endParaRPr lang="zh-CN" altLang="en-US"/>
          </a:p>
        </p:txBody>
      </p:sp>
      <p:sp>
        <p:nvSpPr>
          <p:cNvPr id="5" name="页脚占位符 5"/>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p:cNvSpPr>
            <a:spLocks noGrp="1" noChangeArrowheads="1"/>
          </p:cNvSpPr>
          <p:nvPr>
            <p:ph type="sldNum" sz="quarter" idx="12"/>
          </p:nvPr>
        </p:nvSpPr>
        <p:spPr>
          <a:ln/>
        </p:spPr>
        <p:txBody>
          <a:bodyPr/>
          <a:lstStyle>
            <a:lvl1pPr>
              <a:defRPr/>
            </a:lvl1pPr>
          </a:lstStyle>
          <a:p>
            <a:pPr>
              <a:defRPr/>
            </a:pPr>
            <a:fld id="{E4DDF49B-0A70-4BDD-BFAD-CE47272D8881}" type="slidenum">
              <a:rPr lang="zh-CN" altLang="en-US"/>
              <a:pPr>
                <a:defRPr/>
              </a:pPr>
              <a:t>‹#›</a:t>
            </a:fld>
            <a:endParaRPr lang="zh-CN" altLang="en-US"/>
          </a:p>
        </p:txBody>
      </p:sp>
    </p:spTree>
    <p:extLst>
      <p:ext uri="{BB962C8B-B14F-4D97-AF65-F5344CB8AC3E}">
        <p14:creationId xmlns:p14="http://schemas.microsoft.com/office/powerpoint/2010/main" val="45432056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200150"/>
            <a:ext cx="4038600" cy="3394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200150"/>
            <a:ext cx="4038600" cy="3394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noChangeArrowheads="1"/>
          </p:cNvSpPr>
          <p:nvPr>
            <p:ph type="dt" sz="half" idx="10"/>
          </p:nvPr>
        </p:nvSpPr>
        <p:spPr>
          <a:ln/>
        </p:spPr>
        <p:txBody>
          <a:bodyPr/>
          <a:lstStyle>
            <a:lvl1pPr>
              <a:defRPr/>
            </a:lvl1pPr>
          </a:lstStyle>
          <a:p>
            <a:pPr>
              <a:defRPr/>
            </a:pPr>
            <a:fld id="{C9574FB6-FC61-4021-BD33-5EAA141F0144}" type="datetimeFigureOut">
              <a:rPr lang="zh-CN" altLang="en-US"/>
              <a:pPr>
                <a:defRPr/>
              </a:pPr>
              <a:t>2018/5/16</a:t>
            </a:fld>
            <a:endParaRPr lang="zh-CN" altLang="en-US"/>
          </a:p>
        </p:txBody>
      </p:sp>
      <p:sp>
        <p:nvSpPr>
          <p:cNvPr id="6" name="页脚占位符 5"/>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p:cNvSpPr>
            <a:spLocks noGrp="1" noChangeArrowheads="1"/>
          </p:cNvSpPr>
          <p:nvPr>
            <p:ph type="sldNum" sz="quarter" idx="12"/>
          </p:nvPr>
        </p:nvSpPr>
        <p:spPr>
          <a:ln/>
        </p:spPr>
        <p:txBody>
          <a:bodyPr/>
          <a:lstStyle>
            <a:lvl1pPr>
              <a:defRPr/>
            </a:lvl1pPr>
          </a:lstStyle>
          <a:p>
            <a:pPr>
              <a:defRPr/>
            </a:pPr>
            <a:fld id="{B2EFC2D5-1361-41DE-BEB2-B279D8BF1E83}" type="slidenum">
              <a:rPr lang="zh-CN" altLang="en-US"/>
              <a:pPr>
                <a:defRPr/>
              </a:pPr>
              <a:t>‹#›</a:t>
            </a:fld>
            <a:endParaRPr lang="zh-CN" altLang="en-US"/>
          </a:p>
        </p:txBody>
      </p:sp>
    </p:spTree>
    <p:extLst>
      <p:ext uri="{BB962C8B-B14F-4D97-AF65-F5344CB8AC3E}">
        <p14:creationId xmlns:p14="http://schemas.microsoft.com/office/powerpoint/2010/main" val="50827204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150938"/>
            <a:ext cx="4040188" cy="4810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1631950"/>
            <a:ext cx="4040188" cy="29622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150938"/>
            <a:ext cx="4041775" cy="4810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1631950"/>
            <a:ext cx="4041775" cy="29622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4"/>
          <p:cNvSpPr>
            <a:spLocks noGrp="1" noChangeArrowheads="1"/>
          </p:cNvSpPr>
          <p:nvPr>
            <p:ph type="dt" sz="half" idx="10"/>
          </p:nvPr>
        </p:nvSpPr>
        <p:spPr>
          <a:ln/>
        </p:spPr>
        <p:txBody>
          <a:bodyPr/>
          <a:lstStyle>
            <a:lvl1pPr>
              <a:defRPr/>
            </a:lvl1pPr>
          </a:lstStyle>
          <a:p>
            <a:pPr>
              <a:defRPr/>
            </a:pPr>
            <a:fld id="{D61EFF7B-4263-457B-83CF-0D452B326E3F}" type="datetimeFigureOut">
              <a:rPr lang="zh-CN" altLang="en-US"/>
              <a:pPr>
                <a:defRPr/>
              </a:pPr>
              <a:t>2018/5/16</a:t>
            </a:fld>
            <a:endParaRPr lang="zh-CN" altLang="en-US"/>
          </a:p>
        </p:txBody>
      </p:sp>
      <p:sp>
        <p:nvSpPr>
          <p:cNvPr id="8" name="页脚占位符 5"/>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6"/>
          <p:cNvSpPr>
            <a:spLocks noGrp="1" noChangeArrowheads="1"/>
          </p:cNvSpPr>
          <p:nvPr>
            <p:ph type="sldNum" sz="quarter" idx="12"/>
          </p:nvPr>
        </p:nvSpPr>
        <p:spPr>
          <a:ln/>
        </p:spPr>
        <p:txBody>
          <a:bodyPr/>
          <a:lstStyle>
            <a:lvl1pPr>
              <a:defRPr/>
            </a:lvl1pPr>
          </a:lstStyle>
          <a:p>
            <a:pPr>
              <a:defRPr/>
            </a:pPr>
            <a:fld id="{A206B335-C390-463A-86A4-F05B1002BEFC}" type="slidenum">
              <a:rPr lang="zh-CN" altLang="en-US"/>
              <a:pPr>
                <a:defRPr/>
              </a:pPr>
              <a:t>‹#›</a:t>
            </a:fld>
            <a:endParaRPr lang="zh-CN" altLang="en-US"/>
          </a:p>
        </p:txBody>
      </p:sp>
    </p:spTree>
    <p:extLst>
      <p:ext uri="{BB962C8B-B14F-4D97-AF65-F5344CB8AC3E}">
        <p14:creationId xmlns:p14="http://schemas.microsoft.com/office/powerpoint/2010/main" val="182210765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4"/>
          <p:cNvSpPr>
            <a:spLocks noGrp="1" noChangeArrowheads="1"/>
          </p:cNvSpPr>
          <p:nvPr>
            <p:ph type="dt" sz="half" idx="10"/>
          </p:nvPr>
        </p:nvSpPr>
        <p:spPr>
          <a:ln/>
        </p:spPr>
        <p:txBody>
          <a:bodyPr/>
          <a:lstStyle>
            <a:lvl1pPr>
              <a:defRPr/>
            </a:lvl1pPr>
          </a:lstStyle>
          <a:p>
            <a:pPr>
              <a:defRPr/>
            </a:pPr>
            <a:fld id="{C6ECA51F-3219-4D67-874D-70F505F1FF88}" type="datetimeFigureOut">
              <a:rPr lang="zh-CN" altLang="en-US"/>
              <a:pPr>
                <a:defRPr/>
              </a:pPr>
              <a:t>2018/5/16</a:t>
            </a:fld>
            <a:endParaRPr lang="zh-CN" altLang="en-US"/>
          </a:p>
        </p:txBody>
      </p:sp>
      <p:sp>
        <p:nvSpPr>
          <p:cNvPr id="4" name="页脚占位符 5"/>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6"/>
          <p:cNvSpPr>
            <a:spLocks noGrp="1" noChangeArrowheads="1"/>
          </p:cNvSpPr>
          <p:nvPr>
            <p:ph type="sldNum" sz="quarter" idx="12"/>
          </p:nvPr>
        </p:nvSpPr>
        <p:spPr>
          <a:ln/>
        </p:spPr>
        <p:txBody>
          <a:bodyPr/>
          <a:lstStyle>
            <a:lvl1pPr>
              <a:defRPr/>
            </a:lvl1pPr>
          </a:lstStyle>
          <a:p>
            <a:pPr>
              <a:defRPr/>
            </a:pPr>
            <a:fld id="{BF8E052A-9AE4-4DE4-A67A-447A4ED60648}" type="slidenum">
              <a:rPr lang="zh-CN" altLang="en-US"/>
              <a:pPr>
                <a:defRPr/>
              </a:pPr>
              <a:t>‹#›</a:t>
            </a:fld>
            <a:endParaRPr lang="zh-CN" altLang="en-US"/>
          </a:p>
        </p:txBody>
      </p:sp>
    </p:spTree>
    <p:extLst>
      <p:ext uri="{BB962C8B-B14F-4D97-AF65-F5344CB8AC3E}">
        <p14:creationId xmlns:p14="http://schemas.microsoft.com/office/powerpoint/2010/main" val="39372766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200150"/>
            <a:ext cx="4038600" cy="3394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200150"/>
            <a:ext cx="4038600" cy="3394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p:cNvSpPr>
            <a:spLocks noGrp="1" noChangeArrowheads="1"/>
          </p:cNvSpPr>
          <p:nvPr>
            <p:ph type="dt" sz="half" idx="10"/>
          </p:nvPr>
        </p:nvSpPr>
        <p:spPr>
          <a:ln/>
        </p:spPr>
        <p:txBody>
          <a:bodyPr/>
          <a:lstStyle>
            <a:lvl1pPr>
              <a:defRPr/>
            </a:lvl1pPr>
          </a:lstStyle>
          <a:p>
            <a:pPr>
              <a:defRPr/>
            </a:pPr>
            <a:fld id="{93FF7E78-9736-4C21-911A-3AB37341A95B}" type="datetimeFigureOut">
              <a:rPr lang="zh-CN" altLang="en-US"/>
              <a:pPr>
                <a:defRPr/>
              </a:pPr>
              <a:t>2018/5/16</a:t>
            </a:fld>
            <a:endParaRPr lang="zh-CN" altLang="en-US"/>
          </a:p>
        </p:txBody>
      </p:sp>
      <p:sp>
        <p:nvSpPr>
          <p:cNvPr id="6"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a:ln/>
        </p:spPr>
        <p:txBody>
          <a:bodyPr/>
          <a:lstStyle>
            <a:lvl1pPr>
              <a:defRPr/>
            </a:lvl1pPr>
          </a:lstStyle>
          <a:p>
            <a:pPr>
              <a:defRPr/>
            </a:pPr>
            <a:fld id="{8F3D7015-2A6E-4040-B91A-1D2C87459818}" type="slidenum">
              <a:rPr lang="zh-CN" altLang="en-US"/>
              <a:pPr>
                <a:defRPr/>
              </a:pPr>
              <a:t>‹#›</a:t>
            </a:fld>
            <a:endParaRPr lang="zh-CN" altLang="en-US"/>
          </a:p>
        </p:txBody>
      </p:sp>
    </p:spTree>
    <p:extLst>
      <p:ext uri="{BB962C8B-B14F-4D97-AF65-F5344CB8AC3E}">
        <p14:creationId xmlns:p14="http://schemas.microsoft.com/office/powerpoint/2010/main" val="362612806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4"/>
          <p:cNvSpPr>
            <a:spLocks noGrp="1" noChangeArrowheads="1"/>
          </p:cNvSpPr>
          <p:nvPr>
            <p:ph type="dt" sz="half" idx="10"/>
          </p:nvPr>
        </p:nvSpPr>
        <p:spPr>
          <a:ln/>
        </p:spPr>
        <p:txBody>
          <a:bodyPr/>
          <a:lstStyle>
            <a:lvl1pPr>
              <a:defRPr/>
            </a:lvl1pPr>
          </a:lstStyle>
          <a:p>
            <a:pPr>
              <a:defRPr/>
            </a:pPr>
            <a:fld id="{D5D20B46-5EE1-4B40-A96B-4AE186FF2203}" type="datetimeFigureOut">
              <a:rPr lang="zh-CN" altLang="en-US"/>
              <a:pPr>
                <a:defRPr/>
              </a:pPr>
              <a:t>2018/5/16</a:t>
            </a:fld>
            <a:endParaRPr lang="zh-CN" altLang="en-US"/>
          </a:p>
        </p:txBody>
      </p:sp>
      <p:sp>
        <p:nvSpPr>
          <p:cNvPr id="3" name="页脚占位符 5"/>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6"/>
          <p:cNvSpPr>
            <a:spLocks noGrp="1" noChangeArrowheads="1"/>
          </p:cNvSpPr>
          <p:nvPr>
            <p:ph type="sldNum" sz="quarter" idx="12"/>
          </p:nvPr>
        </p:nvSpPr>
        <p:spPr>
          <a:ln/>
        </p:spPr>
        <p:txBody>
          <a:bodyPr/>
          <a:lstStyle>
            <a:lvl1pPr>
              <a:defRPr/>
            </a:lvl1pPr>
          </a:lstStyle>
          <a:p>
            <a:pPr>
              <a:defRPr/>
            </a:pPr>
            <a:fld id="{38D06C1A-B118-44F0-B26E-4DECD24DF5EF}" type="slidenum">
              <a:rPr lang="zh-CN" altLang="en-US"/>
              <a:pPr>
                <a:defRPr/>
              </a:pPr>
              <a:t>‹#›</a:t>
            </a:fld>
            <a:endParaRPr lang="zh-CN" altLang="en-US"/>
          </a:p>
        </p:txBody>
      </p:sp>
    </p:spTree>
    <p:extLst>
      <p:ext uri="{BB962C8B-B14F-4D97-AF65-F5344CB8AC3E}">
        <p14:creationId xmlns:p14="http://schemas.microsoft.com/office/powerpoint/2010/main" val="151765997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04788"/>
            <a:ext cx="3008313" cy="871537"/>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04788"/>
            <a:ext cx="5111750" cy="438943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076325"/>
            <a:ext cx="3008313" cy="35179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noChangeArrowheads="1"/>
          </p:cNvSpPr>
          <p:nvPr>
            <p:ph type="dt" sz="half" idx="10"/>
          </p:nvPr>
        </p:nvSpPr>
        <p:spPr>
          <a:ln/>
        </p:spPr>
        <p:txBody>
          <a:bodyPr/>
          <a:lstStyle>
            <a:lvl1pPr>
              <a:defRPr/>
            </a:lvl1pPr>
          </a:lstStyle>
          <a:p>
            <a:pPr>
              <a:defRPr/>
            </a:pPr>
            <a:fld id="{ECFB2430-BCDA-470C-95D1-F2442EF209B8}" type="datetimeFigureOut">
              <a:rPr lang="zh-CN" altLang="en-US"/>
              <a:pPr>
                <a:defRPr/>
              </a:pPr>
              <a:t>2018/5/16</a:t>
            </a:fld>
            <a:endParaRPr lang="zh-CN" altLang="en-US"/>
          </a:p>
        </p:txBody>
      </p:sp>
      <p:sp>
        <p:nvSpPr>
          <p:cNvPr id="6" name="页脚占位符 5"/>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p:cNvSpPr>
            <a:spLocks noGrp="1" noChangeArrowheads="1"/>
          </p:cNvSpPr>
          <p:nvPr>
            <p:ph type="sldNum" sz="quarter" idx="12"/>
          </p:nvPr>
        </p:nvSpPr>
        <p:spPr>
          <a:ln/>
        </p:spPr>
        <p:txBody>
          <a:bodyPr/>
          <a:lstStyle>
            <a:lvl1pPr>
              <a:defRPr/>
            </a:lvl1pPr>
          </a:lstStyle>
          <a:p>
            <a:pPr>
              <a:defRPr/>
            </a:pPr>
            <a:fld id="{FA080A40-FF0D-4366-9BE4-1ADB3F203266}" type="slidenum">
              <a:rPr lang="zh-CN" altLang="en-US"/>
              <a:pPr>
                <a:defRPr/>
              </a:pPr>
              <a:t>‹#›</a:t>
            </a:fld>
            <a:endParaRPr lang="zh-CN" altLang="en-US"/>
          </a:p>
        </p:txBody>
      </p:sp>
    </p:spTree>
    <p:extLst>
      <p:ext uri="{BB962C8B-B14F-4D97-AF65-F5344CB8AC3E}">
        <p14:creationId xmlns:p14="http://schemas.microsoft.com/office/powerpoint/2010/main" val="79934510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0"/>
            <a:ext cx="5486400" cy="425450"/>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460375"/>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4025900"/>
            <a:ext cx="5486400" cy="60325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noChangeArrowheads="1"/>
          </p:cNvSpPr>
          <p:nvPr>
            <p:ph type="dt" sz="half" idx="10"/>
          </p:nvPr>
        </p:nvSpPr>
        <p:spPr>
          <a:ln/>
        </p:spPr>
        <p:txBody>
          <a:bodyPr/>
          <a:lstStyle>
            <a:lvl1pPr>
              <a:defRPr/>
            </a:lvl1pPr>
          </a:lstStyle>
          <a:p>
            <a:pPr>
              <a:defRPr/>
            </a:pPr>
            <a:fld id="{6053DE92-3048-4F36-886D-EEB159C9896B}" type="datetimeFigureOut">
              <a:rPr lang="zh-CN" altLang="en-US"/>
              <a:pPr>
                <a:defRPr/>
              </a:pPr>
              <a:t>2018/5/16</a:t>
            </a:fld>
            <a:endParaRPr lang="zh-CN" altLang="en-US"/>
          </a:p>
        </p:txBody>
      </p:sp>
      <p:sp>
        <p:nvSpPr>
          <p:cNvPr id="6" name="页脚占位符 5"/>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p:cNvSpPr>
            <a:spLocks noGrp="1" noChangeArrowheads="1"/>
          </p:cNvSpPr>
          <p:nvPr>
            <p:ph type="sldNum" sz="quarter" idx="12"/>
          </p:nvPr>
        </p:nvSpPr>
        <p:spPr>
          <a:ln/>
        </p:spPr>
        <p:txBody>
          <a:bodyPr/>
          <a:lstStyle>
            <a:lvl1pPr>
              <a:defRPr/>
            </a:lvl1pPr>
          </a:lstStyle>
          <a:p>
            <a:pPr>
              <a:defRPr/>
            </a:pPr>
            <a:fld id="{6B25A703-3B68-46E9-8AFD-1CC4431DC888}" type="slidenum">
              <a:rPr lang="zh-CN" altLang="en-US"/>
              <a:pPr>
                <a:defRPr/>
              </a:pPr>
              <a:t>‹#›</a:t>
            </a:fld>
            <a:endParaRPr lang="zh-CN" altLang="en-US"/>
          </a:p>
        </p:txBody>
      </p:sp>
    </p:spTree>
    <p:extLst>
      <p:ext uri="{BB962C8B-B14F-4D97-AF65-F5344CB8AC3E}">
        <p14:creationId xmlns:p14="http://schemas.microsoft.com/office/powerpoint/2010/main" val="23906240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p:cNvSpPr>
            <a:spLocks noGrp="1" noChangeArrowheads="1"/>
          </p:cNvSpPr>
          <p:nvPr>
            <p:ph type="dt" sz="half" idx="10"/>
          </p:nvPr>
        </p:nvSpPr>
        <p:spPr>
          <a:ln/>
        </p:spPr>
        <p:txBody>
          <a:bodyPr/>
          <a:lstStyle>
            <a:lvl1pPr>
              <a:defRPr/>
            </a:lvl1pPr>
          </a:lstStyle>
          <a:p>
            <a:pPr>
              <a:defRPr/>
            </a:pPr>
            <a:fld id="{D7F49906-BD95-47B5-B1A3-F181E59E67EA}" type="datetimeFigureOut">
              <a:rPr lang="zh-CN" altLang="en-US"/>
              <a:pPr>
                <a:defRPr/>
              </a:pPr>
              <a:t>2018/5/16</a:t>
            </a:fld>
            <a:endParaRPr lang="zh-CN" altLang="en-US"/>
          </a:p>
        </p:txBody>
      </p:sp>
      <p:sp>
        <p:nvSpPr>
          <p:cNvPr id="5" name="页脚占位符 5"/>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p:cNvSpPr>
            <a:spLocks noGrp="1" noChangeArrowheads="1"/>
          </p:cNvSpPr>
          <p:nvPr>
            <p:ph type="sldNum" sz="quarter" idx="12"/>
          </p:nvPr>
        </p:nvSpPr>
        <p:spPr>
          <a:ln/>
        </p:spPr>
        <p:txBody>
          <a:bodyPr/>
          <a:lstStyle>
            <a:lvl1pPr>
              <a:defRPr/>
            </a:lvl1pPr>
          </a:lstStyle>
          <a:p>
            <a:pPr>
              <a:defRPr/>
            </a:pPr>
            <a:fld id="{C5EC5436-2BF1-4964-B486-277FFD222055}" type="slidenum">
              <a:rPr lang="zh-CN" altLang="en-US"/>
              <a:pPr>
                <a:defRPr/>
              </a:pPr>
              <a:t>‹#›</a:t>
            </a:fld>
            <a:endParaRPr lang="zh-CN" altLang="en-US"/>
          </a:p>
        </p:txBody>
      </p:sp>
    </p:spTree>
    <p:extLst>
      <p:ext uri="{BB962C8B-B14F-4D97-AF65-F5344CB8AC3E}">
        <p14:creationId xmlns:p14="http://schemas.microsoft.com/office/powerpoint/2010/main" val="388362411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06375"/>
            <a:ext cx="2057400" cy="438785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06375"/>
            <a:ext cx="6019800" cy="438785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p:cNvSpPr>
            <a:spLocks noGrp="1" noChangeArrowheads="1"/>
          </p:cNvSpPr>
          <p:nvPr>
            <p:ph type="dt" sz="half" idx="10"/>
          </p:nvPr>
        </p:nvSpPr>
        <p:spPr>
          <a:ln/>
        </p:spPr>
        <p:txBody>
          <a:bodyPr/>
          <a:lstStyle>
            <a:lvl1pPr>
              <a:defRPr/>
            </a:lvl1pPr>
          </a:lstStyle>
          <a:p>
            <a:pPr>
              <a:defRPr/>
            </a:pPr>
            <a:fld id="{4CC3DE4C-073B-4478-8F8F-AB297F8EBDAD}" type="datetimeFigureOut">
              <a:rPr lang="zh-CN" altLang="en-US"/>
              <a:pPr>
                <a:defRPr/>
              </a:pPr>
              <a:t>2018/5/16</a:t>
            </a:fld>
            <a:endParaRPr lang="zh-CN" altLang="en-US"/>
          </a:p>
        </p:txBody>
      </p:sp>
      <p:sp>
        <p:nvSpPr>
          <p:cNvPr id="5" name="页脚占位符 5"/>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p:cNvSpPr>
            <a:spLocks noGrp="1" noChangeArrowheads="1"/>
          </p:cNvSpPr>
          <p:nvPr>
            <p:ph type="sldNum" sz="quarter" idx="12"/>
          </p:nvPr>
        </p:nvSpPr>
        <p:spPr>
          <a:ln/>
        </p:spPr>
        <p:txBody>
          <a:bodyPr/>
          <a:lstStyle>
            <a:lvl1pPr>
              <a:defRPr/>
            </a:lvl1pPr>
          </a:lstStyle>
          <a:p>
            <a:pPr>
              <a:defRPr/>
            </a:pPr>
            <a:fld id="{E5E4F6DE-1971-4D78-9972-68F493E265F6}" type="slidenum">
              <a:rPr lang="zh-CN" altLang="en-US"/>
              <a:pPr>
                <a:defRPr/>
              </a:pPr>
              <a:t>‹#›</a:t>
            </a:fld>
            <a:endParaRPr lang="zh-CN" altLang="en-US"/>
          </a:p>
        </p:txBody>
      </p:sp>
    </p:spTree>
    <p:extLst>
      <p:ext uri="{BB962C8B-B14F-4D97-AF65-F5344CB8AC3E}">
        <p14:creationId xmlns:p14="http://schemas.microsoft.com/office/powerpoint/2010/main" val="374653085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8613"/>
            <a:ext cx="7772400" cy="1101725"/>
          </a:xfrm>
        </p:spPr>
        <p:txBody>
          <a:bodyPr/>
          <a:lstStyle/>
          <a:p>
            <a:r>
              <a:rPr lang="zh-CN" altLang="en-US"/>
              <a:t>单击此处编辑母版标题样式</a:t>
            </a:r>
          </a:p>
        </p:txBody>
      </p:sp>
      <p:sp>
        <p:nvSpPr>
          <p:cNvPr id="3" name="副标题 2"/>
          <p:cNvSpPr>
            <a:spLocks noGrp="1"/>
          </p:cNvSpPr>
          <p:nvPr>
            <p:ph type="subTitle" idx="1"/>
          </p:nvPr>
        </p:nvSpPr>
        <p:spPr>
          <a:xfrm>
            <a:off x="1371600" y="2914650"/>
            <a:ext cx="6400800" cy="131445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6"/>
          <p:cNvSpPr>
            <a:spLocks noGrp="1" noChangeArrowheads="1"/>
          </p:cNvSpPr>
          <p:nvPr>
            <p:ph type="dt" sz="half" idx="10"/>
          </p:nvPr>
        </p:nvSpPr>
        <p:spPr>
          <a:ln/>
        </p:spPr>
        <p:txBody>
          <a:bodyPr/>
          <a:lstStyle>
            <a:lvl1pPr>
              <a:defRPr/>
            </a:lvl1pPr>
          </a:lstStyle>
          <a:p>
            <a:pPr>
              <a:defRPr/>
            </a:pPr>
            <a:fld id="{8524EEE7-465D-4E5A-A568-BD2CAFC610DB}" type="datetimeFigureOut">
              <a:rPr lang="zh-CN" altLang="en-US"/>
              <a:pPr>
                <a:defRPr/>
              </a:pPr>
              <a:t>2018/5/16</a:t>
            </a:fld>
            <a:endParaRPr lang="zh-CN" altLang="en-US"/>
          </a:p>
        </p:txBody>
      </p:sp>
      <p:sp>
        <p:nvSpPr>
          <p:cNvPr id="5" name="页脚占位符 7"/>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8"/>
          <p:cNvSpPr>
            <a:spLocks noGrp="1" noChangeArrowheads="1"/>
          </p:cNvSpPr>
          <p:nvPr>
            <p:ph type="sldNum" sz="quarter" idx="12"/>
          </p:nvPr>
        </p:nvSpPr>
        <p:spPr>
          <a:ln/>
        </p:spPr>
        <p:txBody>
          <a:bodyPr/>
          <a:lstStyle>
            <a:lvl1pPr>
              <a:defRPr/>
            </a:lvl1pPr>
          </a:lstStyle>
          <a:p>
            <a:pPr>
              <a:defRPr/>
            </a:pPr>
            <a:fld id="{1AFA54EA-11C1-489E-9CDD-3005C7AAC7B5}" type="slidenum">
              <a:rPr lang="zh-CN" altLang="en-US"/>
              <a:pPr>
                <a:defRPr/>
              </a:pPr>
              <a:t>‹#›</a:t>
            </a:fld>
            <a:endParaRPr lang="zh-CN" altLang="en-US"/>
          </a:p>
        </p:txBody>
      </p:sp>
    </p:spTree>
    <p:extLst>
      <p:ext uri="{BB962C8B-B14F-4D97-AF65-F5344CB8AC3E}">
        <p14:creationId xmlns:p14="http://schemas.microsoft.com/office/powerpoint/2010/main" val="311907051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6"/>
          <p:cNvSpPr>
            <a:spLocks noGrp="1" noChangeArrowheads="1"/>
          </p:cNvSpPr>
          <p:nvPr>
            <p:ph type="dt" sz="half" idx="10"/>
          </p:nvPr>
        </p:nvSpPr>
        <p:spPr>
          <a:ln/>
        </p:spPr>
        <p:txBody>
          <a:bodyPr/>
          <a:lstStyle>
            <a:lvl1pPr>
              <a:defRPr/>
            </a:lvl1pPr>
          </a:lstStyle>
          <a:p>
            <a:pPr>
              <a:defRPr/>
            </a:pPr>
            <a:fld id="{4C8B616D-2ED6-4F77-8FC0-886917DDC152}" type="datetimeFigureOut">
              <a:rPr lang="zh-CN" altLang="en-US"/>
              <a:pPr>
                <a:defRPr/>
              </a:pPr>
              <a:t>2018/5/16</a:t>
            </a:fld>
            <a:endParaRPr lang="zh-CN" altLang="en-US"/>
          </a:p>
        </p:txBody>
      </p:sp>
      <p:sp>
        <p:nvSpPr>
          <p:cNvPr id="5" name="页脚占位符 7"/>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8"/>
          <p:cNvSpPr>
            <a:spLocks noGrp="1" noChangeArrowheads="1"/>
          </p:cNvSpPr>
          <p:nvPr>
            <p:ph type="sldNum" sz="quarter" idx="12"/>
          </p:nvPr>
        </p:nvSpPr>
        <p:spPr>
          <a:ln/>
        </p:spPr>
        <p:txBody>
          <a:bodyPr/>
          <a:lstStyle>
            <a:lvl1pPr>
              <a:defRPr/>
            </a:lvl1pPr>
          </a:lstStyle>
          <a:p>
            <a:pPr>
              <a:defRPr/>
            </a:pPr>
            <a:fld id="{D4852B85-852E-4B54-AD0A-D7086563C95F}" type="slidenum">
              <a:rPr lang="zh-CN" altLang="en-US"/>
              <a:pPr>
                <a:defRPr/>
              </a:pPr>
              <a:t>‹#›</a:t>
            </a:fld>
            <a:endParaRPr lang="zh-CN" altLang="en-US"/>
          </a:p>
        </p:txBody>
      </p:sp>
    </p:spTree>
    <p:extLst>
      <p:ext uri="{BB962C8B-B14F-4D97-AF65-F5344CB8AC3E}">
        <p14:creationId xmlns:p14="http://schemas.microsoft.com/office/powerpoint/2010/main" val="322456509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5175"/>
            <a:ext cx="7772400" cy="1022350"/>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179638"/>
            <a:ext cx="7772400" cy="112553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6"/>
          <p:cNvSpPr>
            <a:spLocks noGrp="1" noChangeArrowheads="1"/>
          </p:cNvSpPr>
          <p:nvPr>
            <p:ph type="dt" sz="half" idx="10"/>
          </p:nvPr>
        </p:nvSpPr>
        <p:spPr>
          <a:ln/>
        </p:spPr>
        <p:txBody>
          <a:bodyPr/>
          <a:lstStyle>
            <a:lvl1pPr>
              <a:defRPr/>
            </a:lvl1pPr>
          </a:lstStyle>
          <a:p>
            <a:pPr>
              <a:defRPr/>
            </a:pPr>
            <a:fld id="{D582DFFB-C743-4B34-AA8F-C00F3F635F50}" type="datetimeFigureOut">
              <a:rPr lang="zh-CN" altLang="en-US"/>
              <a:pPr>
                <a:defRPr/>
              </a:pPr>
              <a:t>2018/5/16</a:t>
            </a:fld>
            <a:endParaRPr lang="zh-CN" altLang="en-US"/>
          </a:p>
        </p:txBody>
      </p:sp>
      <p:sp>
        <p:nvSpPr>
          <p:cNvPr id="5" name="页脚占位符 7"/>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8"/>
          <p:cNvSpPr>
            <a:spLocks noGrp="1" noChangeArrowheads="1"/>
          </p:cNvSpPr>
          <p:nvPr>
            <p:ph type="sldNum" sz="quarter" idx="12"/>
          </p:nvPr>
        </p:nvSpPr>
        <p:spPr>
          <a:ln/>
        </p:spPr>
        <p:txBody>
          <a:bodyPr/>
          <a:lstStyle>
            <a:lvl1pPr>
              <a:defRPr/>
            </a:lvl1pPr>
          </a:lstStyle>
          <a:p>
            <a:pPr>
              <a:defRPr/>
            </a:pPr>
            <a:fld id="{9BB47309-EDBE-45DF-A5E4-27DB55B66BB9}" type="slidenum">
              <a:rPr lang="zh-CN" altLang="en-US"/>
              <a:pPr>
                <a:defRPr/>
              </a:pPr>
              <a:t>‹#›</a:t>
            </a:fld>
            <a:endParaRPr lang="zh-CN" altLang="en-US"/>
          </a:p>
        </p:txBody>
      </p:sp>
    </p:spTree>
    <p:extLst>
      <p:ext uri="{BB962C8B-B14F-4D97-AF65-F5344CB8AC3E}">
        <p14:creationId xmlns:p14="http://schemas.microsoft.com/office/powerpoint/2010/main" val="281477049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200150"/>
            <a:ext cx="4038600" cy="3394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200150"/>
            <a:ext cx="4038600" cy="3394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6"/>
          <p:cNvSpPr>
            <a:spLocks noGrp="1" noChangeArrowheads="1"/>
          </p:cNvSpPr>
          <p:nvPr>
            <p:ph type="dt" sz="half" idx="10"/>
          </p:nvPr>
        </p:nvSpPr>
        <p:spPr>
          <a:ln/>
        </p:spPr>
        <p:txBody>
          <a:bodyPr/>
          <a:lstStyle>
            <a:lvl1pPr>
              <a:defRPr/>
            </a:lvl1pPr>
          </a:lstStyle>
          <a:p>
            <a:pPr>
              <a:defRPr/>
            </a:pPr>
            <a:fld id="{736CE349-24FC-4F3A-96B2-2F244347E3D0}" type="datetimeFigureOut">
              <a:rPr lang="zh-CN" altLang="en-US"/>
              <a:pPr>
                <a:defRPr/>
              </a:pPr>
              <a:t>2018/5/16</a:t>
            </a:fld>
            <a:endParaRPr lang="zh-CN" altLang="en-US"/>
          </a:p>
        </p:txBody>
      </p:sp>
      <p:sp>
        <p:nvSpPr>
          <p:cNvPr id="6" name="页脚占位符 7"/>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8"/>
          <p:cNvSpPr>
            <a:spLocks noGrp="1" noChangeArrowheads="1"/>
          </p:cNvSpPr>
          <p:nvPr>
            <p:ph type="sldNum" sz="quarter" idx="12"/>
          </p:nvPr>
        </p:nvSpPr>
        <p:spPr>
          <a:ln/>
        </p:spPr>
        <p:txBody>
          <a:bodyPr/>
          <a:lstStyle>
            <a:lvl1pPr>
              <a:defRPr/>
            </a:lvl1pPr>
          </a:lstStyle>
          <a:p>
            <a:pPr>
              <a:defRPr/>
            </a:pPr>
            <a:fld id="{1B812C54-BFE6-432A-A39F-DE111163C010}" type="slidenum">
              <a:rPr lang="zh-CN" altLang="en-US"/>
              <a:pPr>
                <a:defRPr/>
              </a:pPr>
              <a:t>‹#›</a:t>
            </a:fld>
            <a:endParaRPr lang="zh-CN" altLang="en-US"/>
          </a:p>
        </p:txBody>
      </p:sp>
    </p:spTree>
    <p:extLst>
      <p:ext uri="{BB962C8B-B14F-4D97-AF65-F5344CB8AC3E}">
        <p14:creationId xmlns:p14="http://schemas.microsoft.com/office/powerpoint/2010/main" val="105652697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150938"/>
            <a:ext cx="4040188" cy="4810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1631950"/>
            <a:ext cx="4040188" cy="29622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150938"/>
            <a:ext cx="4041775" cy="4810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1631950"/>
            <a:ext cx="4041775" cy="29622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noChangeArrowheads="1"/>
          </p:cNvSpPr>
          <p:nvPr>
            <p:ph type="dt" sz="half" idx="10"/>
          </p:nvPr>
        </p:nvSpPr>
        <p:spPr>
          <a:ln/>
        </p:spPr>
        <p:txBody>
          <a:bodyPr/>
          <a:lstStyle>
            <a:lvl1pPr>
              <a:defRPr/>
            </a:lvl1pPr>
          </a:lstStyle>
          <a:p>
            <a:pPr>
              <a:defRPr/>
            </a:pPr>
            <a:fld id="{6F8A5E6B-4809-4730-9F3D-51A9641EE210}" type="datetimeFigureOut">
              <a:rPr lang="zh-CN" altLang="en-US"/>
              <a:pPr>
                <a:defRPr/>
              </a:pPr>
              <a:t>2018/5/16</a:t>
            </a:fld>
            <a:endParaRPr lang="zh-CN" altLang="en-US"/>
          </a:p>
        </p:txBody>
      </p:sp>
      <p:sp>
        <p:nvSpPr>
          <p:cNvPr id="8" name="页脚占位符 7"/>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8"/>
          <p:cNvSpPr>
            <a:spLocks noGrp="1" noChangeArrowheads="1"/>
          </p:cNvSpPr>
          <p:nvPr>
            <p:ph type="sldNum" sz="quarter" idx="12"/>
          </p:nvPr>
        </p:nvSpPr>
        <p:spPr>
          <a:ln/>
        </p:spPr>
        <p:txBody>
          <a:bodyPr/>
          <a:lstStyle>
            <a:lvl1pPr>
              <a:defRPr/>
            </a:lvl1pPr>
          </a:lstStyle>
          <a:p>
            <a:pPr>
              <a:defRPr/>
            </a:pPr>
            <a:fld id="{D8552AD7-3098-4335-93DF-DDE57A3D2769}" type="slidenum">
              <a:rPr lang="zh-CN" altLang="en-US"/>
              <a:pPr>
                <a:defRPr/>
              </a:pPr>
              <a:t>‹#›</a:t>
            </a:fld>
            <a:endParaRPr lang="zh-CN" altLang="en-US"/>
          </a:p>
        </p:txBody>
      </p:sp>
    </p:spTree>
    <p:extLst>
      <p:ext uri="{BB962C8B-B14F-4D97-AF65-F5344CB8AC3E}">
        <p14:creationId xmlns:p14="http://schemas.microsoft.com/office/powerpoint/2010/main" val="9623387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150938"/>
            <a:ext cx="4040188" cy="4810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1631950"/>
            <a:ext cx="4040188" cy="29622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150938"/>
            <a:ext cx="4041775" cy="4810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1631950"/>
            <a:ext cx="4041775" cy="29622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p:cNvSpPr>
            <a:spLocks noGrp="1" noChangeArrowheads="1"/>
          </p:cNvSpPr>
          <p:nvPr>
            <p:ph type="dt" sz="half" idx="10"/>
          </p:nvPr>
        </p:nvSpPr>
        <p:spPr>
          <a:ln/>
        </p:spPr>
        <p:txBody>
          <a:bodyPr/>
          <a:lstStyle>
            <a:lvl1pPr>
              <a:defRPr/>
            </a:lvl1pPr>
          </a:lstStyle>
          <a:p>
            <a:pPr>
              <a:defRPr/>
            </a:pPr>
            <a:fld id="{71303D57-61E0-4E37-A2EE-58F9860A3D59}" type="datetimeFigureOut">
              <a:rPr lang="zh-CN" altLang="en-US"/>
              <a:pPr>
                <a:defRPr/>
              </a:pPr>
              <a:t>2018/5/16</a:t>
            </a:fld>
            <a:endParaRPr lang="zh-CN" altLang="en-US"/>
          </a:p>
        </p:txBody>
      </p:sp>
      <p:sp>
        <p:nvSpPr>
          <p:cNvPr id="8"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5"/>
          <p:cNvSpPr>
            <a:spLocks noGrp="1" noChangeArrowheads="1"/>
          </p:cNvSpPr>
          <p:nvPr>
            <p:ph type="sldNum" sz="quarter" idx="12"/>
          </p:nvPr>
        </p:nvSpPr>
        <p:spPr>
          <a:ln/>
        </p:spPr>
        <p:txBody>
          <a:bodyPr/>
          <a:lstStyle>
            <a:lvl1pPr>
              <a:defRPr/>
            </a:lvl1pPr>
          </a:lstStyle>
          <a:p>
            <a:pPr>
              <a:defRPr/>
            </a:pPr>
            <a:fld id="{92D2148E-6319-4DF9-88E0-F9E107977919}" type="slidenum">
              <a:rPr lang="zh-CN" altLang="en-US"/>
              <a:pPr>
                <a:defRPr/>
              </a:pPr>
              <a:t>‹#›</a:t>
            </a:fld>
            <a:endParaRPr lang="zh-CN" altLang="en-US"/>
          </a:p>
        </p:txBody>
      </p:sp>
    </p:spTree>
    <p:extLst>
      <p:ext uri="{BB962C8B-B14F-4D97-AF65-F5344CB8AC3E}">
        <p14:creationId xmlns:p14="http://schemas.microsoft.com/office/powerpoint/2010/main" val="292839597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6"/>
          <p:cNvSpPr>
            <a:spLocks noGrp="1" noChangeArrowheads="1"/>
          </p:cNvSpPr>
          <p:nvPr>
            <p:ph type="dt" sz="half" idx="10"/>
          </p:nvPr>
        </p:nvSpPr>
        <p:spPr>
          <a:ln/>
        </p:spPr>
        <p:txBody>
          <a:bodyPr/>
          <a:lstStyle>
            <a:lvl1pPr>
              <a:defRPr/>
            </a:lvl1pPr>
          </a:lstStyle>
          <a:p>
            <a:pPr>
              <a:defRPr/>
            </a:pPr>
            <a:fld id="{1ED5A0C9-9E7C-4FC0-ACF1-B87E5DDD51A8}" type="datetimeFigureOut">
              <a:rPr lang="zh-CN" altLang="en-US"/>
              <a:pPr>
                <a:defRPr/>
              </a:pPr>
              <a:t>2018/5/16</a:t>
            </a:fld>
            <a:endParaRPr lang="zh-CN" altLang="en-US"/>
          </a:p>
        </p:txBody>
      </p:sp>
      <p:sp>
        <p:nvSpPr>
          <p:cNvPr id="4" name="页脚占位符 7"/>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8"/>
          <p:cNvSpPr>
            <a:spLocks noGrp="1" noChangeArrowheads="1"/>
          </p:cNvSpPr>
          <p:nvPr>
            <p:ph type="sldNum" sz="quarter" idx="12"/>
          </p:nvPr>
        </p:nvSpPr>
        <p:spPr>
          <a:ln/>
        </p:spPr>
        <p:txBody>
          <a:bodyPr/>
          <a:lstStyle>
            <a:lvl1pPr>
              <a:defRPr/>
            </a:lvl1pPr>
          </a:lstStyle>
          <a:p>
            <a:pPr>
              <a:defRPr/>
            </a:pPr>
            <a:fld id="{7DCF231A-5F96-45F1-8C25-8B2EBD5B9DBA}" type="slidenum">
              <a:rPr lang="zh-CN" altLang="en-US"/>
              <a:pPr>
                <a:defRPr/>
              </a:pPr>
              <a:t>‹#›</a:t>
            </a:fld>
            <a:endParaRPr lang="zh-CN" altLang="en-US"/>
          </a:p>
        </p:txBody>
      </p:sp>
    </p:spTree>
    <p:extLst>
      <p:ext uri="{BB962C8B-B14F-4D97-AF65-F5344CB8AC3E}">
        <p14:creationId xmlns:p14="http://schemas.microsoft.com/office/powerpoint/2010/main" val="356671503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6"/>
          <p:cNvSpPr>
            <a:spLocks noGrp="1" noChangeArrowheads="1"/>
          </p:cNvSpPr>
          <p:nvPr>
            <p:ph type="dt" sz="half" idx="10"/>
          </p:nvPr>
        </p:nvSpPr>
        <p:spPr>
          <a:ln/>
        </p:spPr>
        <p:txBody>
          <a:bodyPr/>
          <a:lstStyle>
            <a:lvl1pPr>
              <a:defRPr/>
            </a:lvl1pPr>
          </a:lstStyle>
          <a:p>
            <a:pPr>
              <a:defRPr/>
            </a:pPr>
            <a:fld id="{5C876396-493F-412C-89DE-2BD1552E435F}" type="datetimeFigureOut">
              <a:rPr lang="zh-CN" altLang="en-US"/>
              <a:pPr>
                <a:defRPr/>
              </a:pPr>
              <a:t>2018/5/16</a:t>
            </a:fld>
            <a:endParaRPr lang="zh-CN" altLang="en-US"/>
          </a:p>
        </p:txBody>
      </p:sp>
      <p:sp>
        <p:nvSpPr>
          <p:cNvPr id="3" name="页脚占位符 7"/>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8"/>
          <p:cNvSpPr>
            <a:spLocks noGrp="1" noChangeArrowheads="1"/>
          </p:cNvSpPr>
          <p:nvPr>
            <p:ph type="sldNum" sz="quarter" idx="12"/>
          </p:nvPr>
        </p:nvSpPr>
        <p:spPr>
          <a:ln/>
        </p:spPr>
        <p:txBody>
          <a:bodyPr/>
          <a:lstStyle>
            <a:lvl1pPr>
              <a:defRPr/>
            </a:lvl1pPr>
          </a:lstStyle>
          <a:p>
            <a:pPr>
              <a:defRPr/>
            </a:pPr>
            <a:fld id="{BC0766BD-F28D-4A05-8678-EB22F69D2B2D}" type="slidenum">
              <a:rPr lang="zh-CN" altLang="en-US"/>
              <a:pPr>
                <a:defRPr/>
              </a:pPr>
              <a:t>‹#›</a:t>
            </a:fld>
            <a:endParaRPr lang="zh-CN" altLang="en-US"/>
          </a:p>
        </p:txBody>
      </p:sp>
    </p:spTree>
    <p:extLst>
      <p:ext uri="{BB962C8B-B14F-4D97-AF65-F5344CB8AC3E}">
        <p14:creationId xmlns:p14="http://schemas.microsoft.com/office/powerpoint/2010/main" val="260818370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04788"/>
            <a:ext cx="3008313" cy="871537"/>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04788"/>
            <a:ext cx="5111750" cy="438943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076325"/>
            <a:ext cx="3008313" cy="35179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6"/>
          <p:cNvSpPr>
            <a:spLocks noGrp="1" noChangeArrowheads="1"/>
          </p:cNvSpPr>
          <p:nvPr>
            <p:ph type="dt" sz="half" idx="10"/>
          </p:nvPr>
        </p:nvSpPr>
        <p:spPr>
          <a:ln/>
        </p:spPr>
        <p:txBody>
          <a:bodyPr/>
          <a:lstStyle>
            <a:lvl1pPr>
              <a:defRPr/>
            </a:lvl1pPr>
          </a:lstStyle>
          <a:p>
            <a:pPr>
              <a:defRPr/>
            </a:pPr>
            <a:fld id="{277DA1F1-9239-499B-8B0E-AC29AD49E33B}" type="datetimeFigureOut">
              <a:rPr lang="zh-CN" altLang="en-US"/>
              <a:pPr>
                <a:defRPr/>
              </a:pPr>
              <a:t>2018/5/16</a:t>
            </a:fld>
            <a:endParaRPr lang="zh-CN" altLang="en-US"/>
          </a:p>
        </p:txBody>
      </p:sp>
      <p:sp>
        <p:nvSpPr>
          <p:cNvPr id="6" name="页脚占位符 7"/>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8"/>
          <p:cNvSpPr>
            <a:spLocks noGrp="1" noChangeArrowheads="1"/>
          </p:cNvSpPr>
          <p:nvPr>
            <p:ph type="sldNum" sz="quarter" idx="12"/>
          </p:nvPr>
        </p:nvSpPr>
        <p:spPr>
          <a:ln/>
        </p:spPr>
        <p:txBody>
          <a:bodyPr/>
          <a:lstStyle>
            <a:lvl1pPr>
              <a:defRPr/>
            </a:lvl1pPr>
          </a:lstStyle>
          <a:p>
            <a:pPr>
              <a:defRPr/>
            </a:pPr>
            <a:fld id="{013C4C32-C994-404D-9BC1-A7C5230168B7}" type="slidenum">
              <a:rPr lang="zh-CN" altLang="en-US"/>
              <a:pPr>
                <a:defRPr/>
              </a:pPr>
              <a:t>‹#›</a:t>
            </a:fld>
            <a:endParaRPr lang="zh-CN" altLang="en-US"/>
          </a:p>
        </p:txBody>
      </p:sp>
    </p:spTree>
    <p:extLst>
      <p:ext uri="{BB962C8B-B14F-4D97-AF65-F5344CB8AC3E}">
        <p14:creationId xmlns:p14="http://schemas.microsoft.com/office/powerpoint/2010/main" val="41523872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0"/>
            <a:ext cx="5486400" cy="425450"/>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460375"/>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4025900"/>
            <a:ext cx="5486400" cy="60325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6"/>
          <p:cNvSpPr>
            <a:spLocks noGrp="1" noChangeArrowheads="1"/>
          </p:cNvSpPr>
          <p:nvPr>
            <p:ph type="dt" sz="half" idx="10"/>
          </p:nvPr>
        </p:nvSpPr>
        <p:spPr>
          <a:ln/>
        </p:spPr>
        <p:txBody>
          <a:bodyPr/>
          <a:lstStyle>
            <a:lvl1pPr>
              <a:defRPr/>
            </a:lvl1pPr>
          </a:lstStyle>
          <a:p>
            <a:pPr>
              <a:defRPr/>
            </a:pPr>
            <a:fld id="{45950F87-BA76-4543-84D1-B9EC28822102}" type="datetimeFigureOut">
              <a:rPr lang="zh-CN" altLang="en-US"/>
              <a:pPr>
                <a:defRPr/>
              </a:pPr>
              <a:t>2018/5/16</a:t>
            </a:fld>
            <a:endParaRPr lang="zh-CN" altLang="en-US"/>
          </a:p>
        </p:txBody>
      </p:sp>
      <p:sp>
        <p:nvSpPr>
          <p:cNvPr id="6" name="页脚占位符 7"/>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8"/>
          <p:cNvSpPr>
            <a:spLocks noGrp="1" noChangeArrowheads="1"/>
          </p:cNvSpPr>
          <p:nvPr>
            <p:ph type="sldNum" sz="quarter" idx="12"/>
          </p:nvPr>
        </p:nvSpPr>
        <p:spPr>
          <a:ln/>
        </p:spPr>
        <p:txBody>
          <a:bodyPr/>
          <a:lstStyle>
            <a:lvl1pPr>
              <a:defRPr/>
            </a:lvl1pPr>
          </a:lstStyle>
          <a:p>
            <a:pPr>
              <a:defRPr/>
            </a:pPr>
            <a:fld id="{50634391-1AD4-4CE6-B718-6F0BA2D4BD86}" type="slidenum">
              <a:rPr lang="zh-CN" altLang="en-US"/>
              <a:pPr>
                <a:defRPr/>
              </a:pPr>
              <a:t>‹#›</a:t>
            </a:fld>
            <a:endParaRPr lang="zh-CN" altLang="en-US"/>
          </a:p>
        </p:txBody>
      </p:sp>
    </p:spTree>
    <p:extLst>
      <p:ext uri="{BB962C8B-B14F-4D97-AF65-F5344CB8AC3E}">
        <p14:creationId xmlns:p14="http://schemas.microsoft.com/office/powerpoint/2010/main" val="1329469521"/>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6"/>
          <p:cNvSpPr>
            <a:spLocks noGrp="1" noChangeArrowheads="1"/>
          </p:cNvSpPr>
          <p:nvPr>
            <p:ph type="dt" sz="half" idx="10"/>
          </p:nvPr>
        </p:nvSpPr>
        <p:spPr>
          <a:ln/>
        </p:spPr>
        <p:txBody>
          <a:bodyPr/>
          <a:lstStyle>
            <a:lvl1pPr>
              <a:defRPr/>
            </a:lvl1pPr>
          </a:lstStyle>
          <a:p>
            <a:pPr>
              <a:defRPr/>
            </a:pPr>
            <a:fld id="{45E66E28-68CD-4CF1-A82C-48F5492BC46F}" type="datetimeFigureOut">
              <a:rPr lang="zh-CN" altLang="en-US"/>
              <a:pPr>
                <a:defRPr/>
              </a:pPr>
              <a:t>2018/5/16</a:t>
            </a:fld>
            <a:endParaRPr lang="zh-CN" altLang="en-US"/>
          </a:p>
        </p:txBody>
      </p:sp>
      <p:sp>
        <p:nvSpPr>
          <p:cNvPr id="5" name="页脚占位符 7"/>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8"/>
          <p:cNvSpPr>
            <a:spLocks noGrp="1" noChangeArrowheads="1"/>
          </p:cNvSpPr>
          <p:nvPr>
            <p:ph type="sldNum" sz="quarter" idx="12"/>
          </p:nvPr>
        </p:nvSpPr>
        <p:spPr>
          <a:ln/>
        </p:spPr>
        <p:txBody>
          <a:bodyPr/>
          <a:lstStyle>
            <a:lvl1pPr>
              <a:defRPr/>
            </a:lvl1pPr>
          </a:lstStyle>
          <a:p>
            <a:pPr>
              <a:defRPr/>
            </a:pPr>
            <a:fld id="{BC5CC2FC-2B7B-4468-A9AA-14F6624A717C}" type="slidenum">
              <a:rPr lang="zh-CN" altLang="en-US"/>
              <a:pPr>
                <a:defRPr/>
              </a:pPr>
              <a:t>‹#›</a:t>
            </a:fld>
            <a:endParaRPr lang="zh-CN" altLang="en-US"/>
          </a:p>
        </p:txBody>
      </p:sp>
    </p:spTree>
    <p:extLst>
      <p:ext uri="{BB962C8B-B14F-4D97-AF65-F5344CB8AC3E}">
        <p14:creationId xmlns:p14="http://schemas.microsoft.com/office/powerpoint/2010/main" val="48017102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06375"/>
            <a:ext cx="2057400" cy="438785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06375"/>
            <a:ext cx="6019800" cy="438785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6"/>
          <p:cNvSpPr>
            <a:spLocks noGrp="1" noChangeArrowheads="1"/>
          </p:cNvSpPr>
          <p:nvPr>
            <p:ph type="dt" sz="half" idx="10"/>
          </p:nvPr>
        </p:nvSpPr>
        <p:spPr>
          <a:ln/>
        </p:spPr>
        <p:txBody>
          <a:bodyPr/>
          <a:lstStyle>
            <a:lvl1pPr>
              <a:defRPr/>
            </a:lvl1pPr>
          </a:lstStyle>
          <a:p>
            <a:pPr>
              <a:defRPr/>
            </a:pPr>
            <a:fld id="{6B262EB7-B557-40B9-AA22-82E28C17F363}" type="datetimeFigureOut">
              <a:rPr lang="zh-CN" altLang="en-US"/>
              <a:pPr>
                <a:defRPr/>
              </a:pPr>
              <a:t>2018/5/16</a:t>
            </a:fld>
            <a:endParaRPr lang="zh-CN" altLang="en-US"/>
          </a:p>
        </p:txBody>
      </p:sp>
      <p:sp>
        <p:nvSpPr>
          <p:cNvPr id="5" name="页脚占位符 7"/>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8"/>
          <p:cNvSpPr>
            <a:spLocks noGrp="1" noChangeArrowheads="1"/>
          </p:cNvSpPr>
          <p:nvPr>
            <p:ph type="sldNum" sz="quarter" idx="12"/>
          </p:nvPr>
        </p:nvSpPr>
        <p:spPr>
          <a:ln/>
        </p:spPr>
        <p:txBody>
          <a:bodyPr/>
          <a:lstStyle>
            <a:lvl1pPr>
              <a:defRPr/>
            </a:lvl1pPr>
          </a:lstStyle>
          <a:p>
            <a:pPr>
              <a:defRPr/>
            </a:pPr>
            <a:fld id="{AF110CE7-212C-4EC4-BB50-6309CAA9F9F6}" type="slidenum">
              <a:rPr lang="zh-CN" altLang="en-US"/>
              <a:pPr>
                <a:defRPr/>
              </a:pPr>
              <a:t>‹#›</a:t>
            </a:fld>
            <a:endParaRPr lang="zh-CN" altLang="en-US"/>
          </a:p>
        </p:txBody>
      </p:sp>
    </p:spTree>
    <p:extLst>
      <p:ext uri="{BB962C8B-B14F-4D97-AF65-F5344CB8AC3E}">
        <p14:creationId xmlns:p14="http://schemas.microsoft.com/office/powerpoint/2010/main" val="2789217124"/>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8613"/>
            <a:ext cx="7772400" cy="1101725"/>
          </a:xfrm>
        </p:spPr>
        <p:txBody>
          <a:bodyPr/>
          <a:lstStyle/>
          <a:p>
            <a:r>
              <a:rPr lang="zh-CN" altLang="en-US"/>
              <a:t>单击此处编辑母版标题样式</a:t>
            </a:r>
          </a:p>
        </p:txBody>
      </p:sp>
      <p:sp>
        <p:nvSpPr>
          <p:cNvPr id="3" name="副标题 2"/>
          <p:cNvSpPr>
            <a:spLocks noGrp="1"/>
          </p:cNvSpPr>
          <p:nvPr>
            <p:ph type="subTitle" idx="1"/>
          </p:nvPr>
        </p:nvSpPr>
        <p:spPr>
          <a:xfrm>
            <a:off x="1371600" y="2914650"/>
            <a:ext cx="6400800" cy="131445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2"/>
          <p:cNvSpPr>
            <a:spLocks noGrp="1" noChangeArrowheads="1"/>
          </p:cNvSpPr>
          <p:nvPr>
            <p:ph type="dt" sz="half" idx="10"/>
          </p:nvPr>
        </p:nvSpPr>
        <p:spPr>
          <a:ln/>
        </p:spPr>
        <p:txBody>
          <a:bodyPr/>
          <a:lstStyle>
            <a:lvl1pPr>
              <a:defRPr/>
            </a:lvl1pPr>
          </a:lstStyle>
          <a:p>
            <a:pPr>
              <a:defRPr/>
            </a:pPr>
            <a:fld id="{E7BF7CF8-3945-4606-ACB0-33AFF76758F0}" type="datetimeFigureOut">
              <a:rPr lang="zh-CN" altLang="en-US"/>
              <a:pPr>
                <a:defRPr/>
              </a:pPr>
              <a:t>2018/5/16</a:t>
            </a:fld>
            <a:endParaRPr lang="zh-CN" altLang="en-US"/>
          </a:p>
        </p:txBody>
      </p:sp>
      <p:sp>
        <p:nvSpPr>
          <p:cNvPr id="5" name="页脚占位符 3"/>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4"/>
          <p:cNvSpPr>
            <a:spLocks noGrp="1" noChangeArrowheads="1"/>
          </p:cNvSpPr>
          <p:nvPr>
            <p:ph type="sldNum" sz="quarter" idx="12"/>
          </p:nvPr>
        </p:nvSpPr>
        <p:spPr>
          <a:ln/>
        </p:spPr>
        <p:txBody>
          <a:bodyPr/>
          <a:lstStyle>
            <a:lvl1pPr>
              <a:defRPr/>
            </a:lvl1pPr>
          </a:lstStyle>
          <a:p>
            <a:pPr>
              <a:defRPr/>
            </a:pPr>
            <a:fld id="{A21AA4F7-9102-4DF7-B934-6F870A9F5459}" type="slidenum">
              <a:rPr lang="zh-CN" altLang="en-US"/>
              <a:pPr>
                <a:defRPr/>
              </a:pPr>
              <a:t>‹#›</a:t>
            </a:fld>
            <a:endParaRPr lang="zh-CN" altLang="en-US"/>
          </a:p>
        </p:txBody>
      </p:sp>
    </p:spTree>
    <p:extLst>
      <p:ext uri="{BB962C8B-B14F-4D97-AF65-F5344CB8AC3E}">
        <p14:creationId xmlns:p14="http://schemas.microsoft.com/office/powerpoint/2010/main" val="423859913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2"/>
          <p:cNvSpPr>
            <a:spLocks noGrp="1" noChangeArrowheads="1"/>
          </p:cNvSpPr>
          <p:nvPr>
            <p:ph type="dt" sz="half" idx="10"/>
          </p:nvPr>
        </p:nvSpPr>
        <p:spPr>
          <a:ln/>
        </p:spPr>
        <p:txBody>
          <a:bodyPr/>
          <a:lstStyle>
            <a:lvl1pPr>
              <a:defRPr/>
            </a:lvl1pPr>
          </a:lstStyle>
          <a:p>
            <a:pPr>
              <a:defRPr/>
            </a:pPr>
            <a:fld id="{252942F2-BDD2-4663-B2CC-9868CC274B89}" type="datetimeFigureOut">
              <a:rPr lang="zh-CN" altLang="en-US"/>
              <a:pPr>
                <a:defRPr/>
              </a:pPr>
              <a:t>2018/5/16</a:t>
            </a:fld>
            <a:endParaRPr lang="zh-CN" altLang="en-US"/>
          </a:p>
        </p:txBody>
      </p:sp>
      <p:sp>
        <p:nvSpPr>
          <p:cNvPr id="5" name="页脚占位符 3"/>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4"/>
          <p:cNvSpPr>
            <a:spLocks noGrp="1" noChangeArrowheads="1"/>
          </p:cNvSpPr>
          <p:nvPr>
            <p:ph type="sldNum" sz="quarter" idx="12"/>
          </p:nvPr>
        </p:nvSpPr>
        <p:spPr>
          <a:ln/>
        </p:spPr>
        <p:txBody>
          <a:bodyPr/>
          <a:lstStyle>
            <a:lvl1pPr>
              <a:defRPr/>
            </a:lvl1pPr>
          </a:lstStyle>
          <a:p>
            <a:pPr>
              <a:defRPr/>
            </a:pPr>
            <a:fld id="{0A5CCBF2-FBD6-4664-8067-DECBE7DB0A3D}" type="slidenum">
              <a:rPr lang="zh-CN" altLang="en-US"/>
              <a:pPr>
                <a:defRPr/>
              </a:pPr>
              <a:t>‹#›</a:t>
            </a:fld>
            <a:endParaRPr lang="zh-CN" altLang="en-US"/>
          </a:p>
        </p:txBody>
      </p:sp>
    </p:spTree>
    <p:extLst>
      <p:ext uri="{BB962C8B-B14F-4D97-AF65-F5344CB8AC3E}">
        <p14:creationId xmlns:p14="http://schemas.microsoft.com/office/powerpoint/2010/main" val="3140412243"/>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5175"/>
            <a:ext cx="7772400" cy="1022350"/>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179638"/>
            <a:ext cx="7772400" cy="112553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2"/>
          <p:cNvSpPr>
            <a:spLocks noGrp="1" noChangeArrowheads="1"/>
          </p:cNvSpPr>
          <p:nvPr>
            <p:ph type="dt" sz="half" idx="10"/>
          </p:nvPr>
        </p:nvSpPr>
        <p:spPr>
          <a:ln/>
        </p:spPr>
        <p:txBody>
          <a:bodyPr/>
          <a:lstStyle>
            <a:lvl1pPr>
              <a:defRPr/>
            </a:lvl1pPr>
          </a:lstStyle>
          <a:p>
            <a:pPr>
              <a:defRPr/>
            </a:pPr>
            <a:fld id="{809ECDAD-082C-4B75-820F-78F8439A220A}" type="datetimeFigureOut">
              <a:rPr lang="zh-CN" altLang="en-US"/>
              <a:pPr>
                <a:defRPr/>
              </a:pPr>
              <a:t>2018/5/16</a:t>
            </a:fld>
            <a:endParaRPr lang="zh-CN" altLang="en-US"/>
          </a:p>
        </p:txBody>
      </p:sp>
      <p:sp>
        <p:nvSpPr>
          <p:cNvPr id="5" name="页脚占位符 3"/>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4"/>
          <p:cNvSpPr>
            <a:spLocks noGrp="1" noChangeArrowheads="1"/>
          </p:cNvSpPr>
          <p:nvPr>
            <p:ph type="sldNum" sz="quarter" idx="12"/>
          </p:nvPr>
        </p:nvSpPr>
        <p:spPr>
          <a:ln/>
        </p:spPr>
        <p:txBody>
          <a:bodyPr/>
          <a:lstStyle>
            <a:lvl1pPr>
              <a:defRPr/>
            </a:lvl1pPr>
          </a:lstStyle>
          <a:p>
            <a:pPr>
              <a:defRPr/>
            </a:pPr>
            <a:fld id="{2A948999-A579-49C7-97C0-D7A9D0DB3E52}" type="slidenum">
              <a:rPr lang="zh-CN" altLang="en-US"/>
              <a:pPr>
                <a:defRPr/>
              </a:pPr>
              <a:t>‹#›</a:t>
            </a:fld>
            <a:endParaRPr lang="zh-CN" altLang="en-US"/>
          </a:p>
        </p:txBody>
      </p:sp>
    </p:spTree>
    <p:extLst>
      <p:ext uri="{BB962C8B-B14F-4D97-AF65-F5344CB8AC3E}">
        <p14:creationId xmlns:p14="http://schemas.microsoft.com/office/powerpoint/2010/main" val="2234459890"/>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200150"/>
            <a:ext cx="4038600" cy="3394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200150"/>
            <a:ext cx="4038600" cy="3394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2"/>
          <p:cNvSpPr>
            <a:spLocks noGrp="1" noChangeArrowheads="1"/>
          </p:cNvSpPr>
          <p:nvPr>
            <p:ph type="dt" sz="half" idx="10"/>
          </p:nvPr>
        </p:nvSpPr>
        <p:spPr>
          <a:ln/>
        </p:spPr>
        <p:txBody>
          <a:bodyPr/>
          <a:lstStyle>
            <a:lvl1pPr>
              <a:defRPr/>
            </a:lvl1pPr>
          </a:lstStyle>
          <a:p>
            <a:pPr>
              <a:defRPr/>
            </a:pPr>
            <a:fld id="{63938A74-E556-4C2A-8EFD-6728A676647C}" type="datetimeFigureOut">
              <a:rPr lang="zh-CN" altLang="en-US"/>
              <a:pPr>
                <a:defRPr/>
              </a:pPr>
              <a:t>2018/5/16</a:t>
            </a:fld>
            <a:endParaRPr lang="zh-CN" altLang="en-US"/>
          </a:p>
        </p:txBody>
      </p:sp>
      <p:sp>
        <p:nvSpPr>
          <p:cNvPr id="6" name="页脚占位符 3"/>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4"/>
          <p:cNvSpPr>
            <a:spLocks noGrp="1" noChangeArrowheads="1"/>
          </p:cNvSpPr>
          <p:nvPr>
            <p:ph type="sldNum" sz="quarter" idx="12"/>
          </p:nvPr>
        </p:nvSpPr>
        <p:spPr>
          <a:ln/>
        </p:spPr>
        <p:txBody>
          <a:bodyPr/>
          <a:lstStyle>
            <a:lvl1pPr>
              <a:defRPr/>
            </a:lvl1pPr>
          </a:lstStyle>
          <a:p>
            <a:pPr>
              <a:defRPr/>
            </a:pPr>
            <a:fld id="{4CF13144-3372-44B7-9153-1DD8E42B8CA5}" type="slidenum">
              <a:rPr lang="zh-CN" altLang="en-US"/>
              <a:pPr>
                <a:defRPr/>
              </a:pPr>
              <a:t>‹#›</a:t>
            </a:fld>
            <a:endParaRPr lang="zh-CN" altLang="en-US"/>
          </a:p>
        </p:txBody>
      </p:sp>
    </p:spTree>
    <p:extLst>
      <p:ext uri="{BB962C8B-B14F-4D97-AF65-F5344CB8AC3E}">
        <p14:creationId xmlns:p14="http://schemas.microsoft.com/office/powerpoint/2010/main" val="31485766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p:cNvSpPr>
            <a:spLocks noGrp="1" noChangeArrowheads="1"/>
          </p:cNvSpPr>
          <p:nvPr>
            <p:ph type="dt" sz="half" idx="10"/>
          </p:nvPr>
        </p:nvSpPr>
        <p:spPr>
          <a:ln/>
        </p:spPr>
        <p:txBody>
          <a:bodyPr/>
          <a:lstStyle>
            <a:lvl1pPr>
              <a:defRPr/>
            </a:lvl1pPr>
          </a:lstStyle>
          <a:p>
            <a:pPr>
              <a:defRPr/>
            </a:pPr>
            <a:fld id="{293B76C4-0BE1-472B-B6B5-9CC46D33044B}" type="datetimeFigureOut">
              <a:rPr lang="zh-CN" altLang="en-US"/>
              <a:pPr>
                <a:defRPr/>
              </a:pPr>
              <a:t>2018/5/16</a:t>
            </a:fld>
            <a:endParaRPr lang="zh-CN" altLang="en-US"/>
          </a:p>
        </p:txBody>
      </p:sp>
      <p:sp>
        <p:nvSpPr>
          <p:cNvPr id="4"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5"/>
          <p:cNvSpPr>
            <a:spLocks noGrp="1" noChangeArrowheads="1"/>
          </p:cNvSpPr>
          <p:nvPr>
            <p:ph type="sldNum" sz="quarter" idx="12"/>
          </p:nvPr>
        </p:nvSpPr>
        <p:spPr>
          <a:ln/>
        </p:spPr>
        <p:txBody>
          <a:bodyPr/>
          <a:lstStyle>
            <a:lvl1pPr>
              <a:defRPr/>
            </a:lvl1pPr>
          </a:lstStyle>
          <a:p>
            <a:pPr>
              <a:defRPr/>
            </a:pPr>
            <a:fld id="{FE6FD073-93A3-47E4-A94B-8775790DE777}" type="slidenum">
              <a:rPr lang="zh-CN" altLang="en-US"/>
              <a:pPr>
                <a:defRPr/>
              </a:pPr>
              <a:t>‹#›</a:t>
            </a:fld>
            <a:endParaRPr lang="zh-CN" altLang="en-US"/>
          </a:p>
        </p:txBody>
      </p:sp>
    </p:spTree>
    <p:extLst>
      <p:ext uri="{BB962C8B-B14F-4D97-AF65-F5344CB8AC3E}">
        <p14:creationId xmlns:p14="http://schemas.microsoft.com/office/powerpoint/2010/main" val="3011844905"/>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150938"/>
            <a:ext cx="4040188" cy="4810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1631950"/>
            <a:ext cx="4040188" cy="29622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150938"/>
            <a:ext cx="4041775" cy="4810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1631950"/>
            <a:ext cx="4041775" cy="29622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2"/>
          <p:cNvSpPr>
            <a:spLocks noGrp="1" noChangeArrowheads="1"/>
          </p:cNvSpPr>
          <p:nvPr>
            <p:ph type="dt" sz="half" idx="10"/>
          </p:nvPr>
        </p:nvSpPr>
        <p:spPr>
          <a:ln/>
        </p:spPr>
        <p:txBody>
          <a:bodyPr/>
          <a:lstStyle>
            <a:lvl1pPr>
              <a:defRPr/>
            </a:lvl1pPr>
          </a:lstStyle>
          <a:p>
            <a:pPr>
              <a:defRPr/>
            </a:pPr>
            <a:fld id="{320CB9C6-D60F-4E84-ADD9-1C4E6FAC4644}" type="datetimeFigureOut">
              <a:rPr lang="zh-CN" altLang="en-US"/>
              <a:pPr>
                <a:defRPr/>
              </a:pPr>
              <a:t>2018/5/16</a:t>
            </a:fld>
            <a:endParaRPr lang="zh-CN" altLang="en-US"/>
          </a:p>
        </p:txBody>
      </p:sp>
      <p:sp>
        <p:nvSpPr>
          <p:cNvPr id="8" name="页脚占位符 3"/>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4"/>
          <p:cNvSpPr>
            <a:spLocks noGrp="1" noChangeArrowheads="1"/>
          </p:cNvSpPr>
          <p:nvPr>
            <p:ph type="sldNum" sz="quarter" idx="12"/>
          </p:nvPr>
        </p:nvSpPr>
        <p:spPr>
          <a:ln/>
        </p:spPr>
        <p:txBody>
          <a:bodyPr/>
          <a:lstStyle>
            <a:lvl1pPr>
              <a:defRPr/>
            </a:lvl1pPr>
          </a:lstStyle>
          <a:p>
            <a:pPr>
              <a:defRPr/>
            </a:pPr>
            <a:fld id="{44DF655B-97CD-4117-B7FD-E5310CEA4175}" type="slidenum">
              <a:rPr lang="zh-CN" altLang="en-US"/>
              <a:pPr>
                <a:defRPr/>
              </a:pPr>
              <a:t>‹#›</a:t>
            </a:fld>
            <a:endParaRPr lang="zh-CN" altLang="en-US"/>
          </a:p>
        </p:txBody>
      </p:sp>
    </p:spTree>
    <p:extLst>
      <p:ext uri="{BB962C8B-B14F-4D97-AF65-F5344CB8AC3E}">
        <p14:creationId xmlns:p14="http://schemas.microsoft.com/office/powerpoint/2010/main" val="3174362049"/>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noChangeArrowheads="1"/>
          </p:cNvSpPr>
          <p:nvPr>
            <p:ph type="dt" sz="half" idx="10"/>
          </p:nvPr>
        </p:nvSpPr>
        <p:spPr>
          <a:ln/>
        </p:spPr>
        <p:txBody>
          <a:bodyPr/>
          <a:lstStyle>
            <a:lvl1pPr>
              <a:defRPr/>
            </a:lvl1pPr>
          </a:lstStyle>
          <a:p>
            <a:pPr>
              <a:defRPr/>
            </a:pPr>
            <a:fld id="{66AD5580-CACA-4F4D-B463-992F2F00FA27}" type="datetimeFigureOut">
              <a:rPr lang="zh-CN" altLang="en-US"/>
              <a:pPr>
                <a:defRPr/>
              </a:pPr>
              <a:t>2018/5/16</a:t>
            </a:fld>
            <a:endParaRPr lang="zh-CN" altLang="en-US"/>
          </a:p>
        </p:txBody>
      </p:sp>
      <p:sp>
        <p:nvSpPr>
          <p:cNvPr id="4" name="页脚占位符 3"/>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4"/>
          <p:cNvSpPr>
            <a:spLocks noGrp="1" noChangeArrowheads="1"/>
          </p:cNvSpPr>
          <p:nvPr>
            <p:ph type="sldNum" sz="quarter" idx="12"/>
          </p:nvPr>
        </p:nvSpPr>
        <p:spPr>
          <a:ln/>
        </p:spPr>
        <p:txBody>
          <a:bodyPr/>
          <a:lstStyle>
            <a:lvl1pPr>
              <a:defRPr/>
            </a:lvl1pPr>
          </a:lstStyle>
          <a:p>
            <a:pPr>
              <a:defRPr/>
            </a:pPr>
            <a:fld id="{7A51F7FC-F47B-40AA-ABC4-BDA231698BA4}" type="slidenum">
              <a:rPr lang="zh-CN" altLang="en-US"/>
              <a:pPr>
                <a:defRPr/>
              </a:pPr>
              <a:t>‹#›</a:t>
            </a:fld>
            <a:endParaRPr lang="zh-CN" altLang="en-US"/>
          </a:p>
        </p:txBody>
      </p:sp>
    </p:spTree>
    <p:extLst>
      <p:ext uri="{BB962C8B-B14F-4D97-AF65-F5344CB8AC3E}">
        <p14:creationId xmlns:p14="http://schemas.microsoft.com/office/powerpoint/2010/main" val="4262211931"/>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2"/>
          <p:cNvSpPr>
            <a:spLocks noGrp="1" noChangeArrowheads="1"/>
          </p:cNvSpPr>
          <p:nvPr>
            <p:ph type="dt" sz="half" idx="10"/>
          </p:nvPr>
        </p:nvSpPr>
        <p:spPr>
          <a:ln/>
        </p:spPr>
        <p:txBody>
          <a:bodyPr/>
          <a:lstStyle>
            <a:lvl1pPr>
              <a:defRPr/>
            </a:lvl1pPr>
          </a:lstStyle>
          <a:p>
            <a:pPr>
              <a:defRPr/>
            </a:pPr>
            <a:fld id="{07B40F63-CAB2-48CA-9BEC-88F4B8BDFFD3}" type="datetimeFigureOut">
              <a:rPr lang="zh-CN" altLang="en-US"/>
              <a:pPr>
                <a:defRPr/>
              </a:pPr>
              <a:t>2018/5/16</a:t>
            </a:fld>
            <a:endParaRPr lang="zh-CN" altLang="en-US"/>
          </a:p>
        </p:txBody>
      </p:sp>
      <p:sp>
        <p:nvSpPr>
          <p:cNvPr id="3" name="页脚占位符 3"/>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4"/>
          <p:cNvSpPr>
            <a:spLocks noGrp="1" noChangeArrowheads="1"/>
          </p:cNvSpPr>
          <p:nvPr>
            <p:ph type="sldNum" sz="quarter" idx="12"/>
          </p:nvPr>
        </p:nvSpPr>
        <p:spPr>
          <a:ln/>
        </p:spPr>
        <p:txBody>
          <a:bodyPr/>
          <a:lstStyle>
            <a:lvl1pPr>
              <a:defRPr/>
            </a:lvl1pPr>
          </a:lstStyle>
          <a:p>
            <a:pPr>
              <a:defRPr/>
            </a:pPr>
            <a:fld id="{41659E5B-09AB-459D-9C73-83C1F7C4634D}" type="slidenum">
              <a:rPr lang="zh-CN" altLang="en-US"/>
              <a:pPr>
                <a:defRPr/>
              </a:pPr>
              <a:t>‹#›</a:t>
            </a:fld>
            <a:endParaRPr lang="zh-CN" altLang="en-US"/>
          </a:p>
        </p:txBody>
      </p:sp>
    </p:spTree>
    <p:extLst>
      <p:ext uri="{BB962C8B-B14F-4D97-AF65-F5344CB8AC3E}">
        <p14:creationId xmlns:p14="http://schemas.microsoft.com/office/powerpoint/2010/main" val="1638394959"/>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04788"/>
            <a:ext cx="3008313" cy="871537"/>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04788"/>
            <a:ext cx="5111750" cy="438943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076325"/>
            <a:ext cx="3008313" cy="35179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2"/>
          <p:cNvSpPr>
            <a:spLocks noGrp="1" noChangeArrowheads="1"/>
          </p:cNvSpPr>
          <p:nvPr>
            <p:ph type="dt" sz="half" idx="10"/>
          </p:nvPr>
        </p:nvSpPr>
        <p:spPr>
          <a:ln/>
        </p:spPr>
        <p:txBody>
          <a:bodyPr/>
          <a:lstStyle>
            <a:lvl1pPr>
              <a:defRPr/>
            </a:lvl1pPr>
          </a:lstStyle>
          <a:p>
            <a:pPr>
              <a:defRPr/>
            </a:pPr>
            <a:fld id="{43A3C869-1355-464F-A75F-6DAA55718F40}" type="datetimeFigureOut">
              <a:rPr lang="zh-CN" altLang="en-US"/>
              <a:pPr>
                <a:defRPr/>
              </a:pPr>
              <a:t>2018/5/16</a:t>
            </a:fld>
            <a:endParaRPr lang="zh-CN" altLang="en-US"/>
          </a:p>
        </p:txBody>
      </p:sp>
      <p:sp>
        <p:nvSpPr>
          <p:cNvPr id="6" name="页脚占位符 3"/>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4"/>
          <p:cNvSpPr>
            <a:spLocks noGrp="1" noChangeArrowheads="1"/>
          </p:cNvSpPr>
          <p:nvPr>
            <p:ph type="sldNum" sz="quarter" idx="12"/>
          </p:nvPr>
        </p:nvSpPr>
        <p:spPr>
          <a:ln/>
        </p:spPr>
        <p:txBody>
          <a:bodyPr/>
          <a:lstStyle>
            <a:lvl1pPr>
              <a:defRPr/>
            </a:lvl1pPr>
          </a:lstStyle>
          <a:p>
            <a:pPr>
              <a:defRPr/>
            </a:pPr>
            <a:fld id="{6E20F019-FF9A-45CE-B17E-AAF36010D451}" type="slidenum">
              <a:rPr lang="zh-CN" altLang="en-US"/>
              <a:pPr>
                <a:defRPr/>
              </a:pPr>
              <a:t>‹#›</a:t>
            </a:fld>
            <a:endParaRPr lang="zh-CN" altLang="en-US"/>
          </a:p>
        </p:txBody>
      </p:sp>
    </p:spTree>
    <p:extLst>
      <p:ext uri="{BB962C8B-B14F-4D97-AF65-F5344CB8AC3E}">
        <p14:creationId xmlns:p14="http://schemas.microsoft.com/office/powerpoint/2010/main" val="3900982736"/>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0"/>
            <a:ext cx="5486400" cy="425450"/>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460375"/>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4025900"/>
            <a:ext cx="5486400" cy="60325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2"/>
          <p:cNvSpPr>
            <a:spLocks noGrp="1" noChangeArrowheads="1"/>
          </p:cNvSpPr>
          <p:nvPr>
            <p:ph type="dt" sz="half" idx="10"/>
          </p:nvPr>
        </p:nvSpPr>
        <p:spPr>
          <a:ln/>
        </p:spPr>
        <p:txBody>
          <a:bodyPr/>
          <a:lstStyle>
            <a:lvl1pPr>
              <a:defRPr/>
            </a:lvl1pPr>
          </a:lstStyle>
          <a:p>
            <a:pPr>
              <a:defRPr/>
            </a:pPr>
            <a:fld id="{73627715-3ADE-4541-B8EF-AE40685A25D4}" type="datetimeFigureOut">
              <a:rPr lang="zh-CN" altLang="en-US"/>
              <a:pPr>
                <a:defRPr/>
              </a:pPr>
              <a:t>2018/5/16</a:t>
            </a:fld>
            <a:endParaRPr lang="zh-CN" altLang="en-US"/>
          </a:p>
        </p:txBody>
      </p:sp>
      <p:sp>
        <p:nvSpPr>
          <p:cNvPr id="6" name="页脚占位符 3"/>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4"/>
          <p:cNvSpPr>
            <a:spLocks noGrp="1" noChangeArrowheads="1"/>
          </p:cNvSpPr>
          <p:nvPr>
            <p:ph type="sldNum" sz="quarter" idx="12"/>
          </p:nvPr>
        </p:nvSpPr>
        <p:spPr>
          <a:ln/>
        </p:spPr>
        <p:txBody>
          <a:bodyPr/>
          <a:lstStyle>
            <a:lvl1pPr>
              <a:defRPr/>
            </a:lvl1pPr>
          </a:lstStyle>
          <a:p>
            <a:pPr>
              <a:defRPr/>
            </a:pPr>
            <a:fld id="{16AB1033-D01E-4C5A-9B91-1355E6272F67}" type="slidenum">
              <a:rPr lang="zh-CN" altLang="en-US"/>
              <a:pPr>
                <a:defRPr/>
              </a:pPr>
              <a:t>‹#›</a:t>
            </a:fld>
            <a:endParaRPr lang="zh-CN" altLang="en-US"/>
          </a:p>
        </p:txBody>
      </p:sp>
    </p:spTree>
    <p:extLst>
      <p:ext uri="{BB962C8B-B14F-4D97-AF65-F5344CB8AC3E}">
        <p14:creationId xmlns:p14="http://schemas.microsoft.com/office/powerpoint/2010/main" val="617330519"/>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2"/>
          <p:cNvSpPr>
            <a:spLocks noGrp="1" noChangeArrowheads="1"/>
          </p:cNvSpPr>
          <p:nvPr>
            <p:ph type="dt" sz="half" idx="10"/>
          </p:nvPr>
        </p:nvSpPr>
        <p:spPr>
          <a:ln/>
        </p:spPr>
        <p:txBody>
          <a:bodyPr/>
          <a:lstStyle>
            <a:lvl1pPr>
              <a:defRPr/>
            </a:lvl1pPr>
          </a:lstStyle>
          <a:p>
            <a:pPr>
              <a:defRPr/>
            </a:pPr>
            <a:fld id="{8ACDF399-F8A1-4B87-82ED-822ED6408FE9}" type="datetimeFigureOut">
              <a:rPr lang="zh-CN" altLang="en-US"/>
              <a:pPr>
                <a:defRPr/>
              </a:pPr>
              <a:t>2018/5/16</a:t>
            </a:fld>
            <a:endParaRPr lang="zh-CN" altLang="en-US"/>
          </a:p>
        </p:txBody>
      </p:sp>
      <p:sp>
        <p:nvSpPr>
          <p:cNvPr id="5" name="页脚占位符 3"/>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4"/>
          <p:cNvSpPr>
            <a:spLocks noGrp="1" noChangeArrowheads="1"/>
          </p:cNvSpPr>
          <p:nvPr>
            <p:ph type="sldNum" sz="quarter" idx="12"/>
          </p:nvPr>
        </p:nvSpPr>
        <p:spPr>
          <a:ln/>
        </p:spPr>
        <p:txBody>
          <a:bodyPr/>
          <a:lstStyle>
            <a:lvl1pPr>
              <a:defRPr/>
            </a:lvl1pPr>
          </a:lstStyle>
          <a:p>
            <a:pPr>
              <a:defRPr/>
            </a:pPr>
            <a:fld id="{856AF4C3-1353-4E9B-838A-ED91760B899C}" type="slidenum">
              <a:rPr lang="zh-CN" altLang="en-US"/>
              <a:pPr>
                <a:defRPr/>
              </a:pPr>
              <a:t>‹#›</a:t>
            </a:fld>
            <a:endParaRPr lang="zh-CN" altLang="en-US"/>
          </a:p>
        </p:txBody>
      </p:sp>
    </p:spTree>
    <p:extLst>
      <p:ext uri="{BB962C8B-B14F-4D97-AF65-F5344CB8AC3E}">
        <p14:creationId xmlns:p14="http://schemas.microsoft.com/office/powerpoint/2010/main" val="268429257"/>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06375"/>
            <a:ext cx="2057400" cy="438785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06375"/>
            <a:ext cx="6019800" cy="438785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2"/>
          <p:cNvSpPr>
            <a:spLocks noGrp="1" noChangeArrowheads="1"/>
          </p:cNvSpPr>
          <p:nvPr>
            <p:ph type="dt" sz="half" idx="10"/>
          </p:nvPr>
        </p:nvSpPr>
        <p:spPr>
          <a:ln/>
        </p:spPr>
        <p:txBody>
          <a:bodyPr/>
          <a:lstStyle>
            <a:lvl1pPr>
              <a:defRPr/>
            </a:lvl1pPr>
          </a:lstStyle>
          <a:p>
            <a:pPr>
              <a:defRPr/>
            </a:pPr>
            <a:fld id="{47F4A7FD-2401-405B-884F-DFE01BBBE9E7}" type="datetimeFigureOut">
              <a:rPr lang="zh-CN" altLang="en-US"/>
              <a:pPr>
                <a:defRPr/>
              </a:pPr>
              <a:t>2018/5/16</a:t>
            </a:fld>
            <a:endParaRPr lang="zh-CN" altLang="en-US"/>
          </a:p>
        </p:txBody>
      </p:sp>
      <p:sp>
        <p:nvSpPr>
          <p:cNvPr id="5" name="页脚占位符 3"/>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4"/>
          <p:cNvSpPr>
            <a:spLocks noGrp="1" noChangeArrowheads="1"/>
          </p:cNvSpPr>
          <p:nvPr>
            <p:ph type="sldNum" sz="quarter" idx="12"/>
          </p:nvPr>
        </p:nvSpPr>
        <p:spPr>
          <a:ln/>
        </p:spPr>
        <p:txBody>
          <a:bodyPr/>
          <a:lstStyle>
            <a:lvl1pPr>
              <a:defRPr/>
            </a:lvl1pPr>
          </a:lstStyle>
          <a:p>
            <a:pPr>
              <a:defRPr/>
            </a:pPr>
            <a:fld id="{CB06FD18-6778-4A92-8206-B48948FE1FAD}" type="slidenum">
              <a:rPr lang="zh-CN" altLang="en-US"/>
              <a:pPr>
                <a:defRPr/>
              </a:pPr>
              <a:t>‹#›</a:t>
            </a:fld>
            <a:endParaRPr lang="zh-CN" altLang="en-US"/>
          </a:p>
        </p:txBody>
      </p:sp>
    </p:spTree>
    <p:extLst>
      <p:ext uri="{BB962C8B-B14F-4D97-AF65-F5344CB8AC3E}">
        <p14:creationId xmlns:p14="http://schemas.microsoft.com/office/powerpoint/2010/main" val="761559082"/>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8613"/>
            <a:ext cx="7772400" cy="1101725"/>
          </a:xfrm>
        </p:spPr>
        <p:txBody>
          <a:bodyPr/>
          <a:lstStyle/>
          <a:p>
            <a:r>
              <a:rPr lang="zh-CN" altLang="en-US"/>
              <a:t>单击此处编辑母版标题样式</a:t>
            </a:r>
          </a:p>
        </p:txBody>
      </p:sp>
      <p:sp>
        <p:nvSpPr>
          <p:cNvPr id="3" name="副标题 2"/>
          <p:cNvSpPr>
            <a:spLocks noGrp="1"/>
          </p:cNvSpPr>
          <p:nvPr>
            <p:ph type="subTitle" idx="1"/>
          </p:nvPr>
        </p:nvSpPr>
        <p:spPr>
          <a:xfrm>
            <a:off x="1371600" y="2914650"/>
            <a:ext cx="6400800" cy="131445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1"/>
          <p:cNvSpPr>
            <a:spLocks noGrp="1" noChangeArrowheads="1"/>
          </p:cNvSpPr>
          <p:nvPr>
            <p:ph type="dt" sz="half" idx="10"/>
          </p:nvPr>
        </p:nvSpPr>
        <p:spPr>
          <a:ln/>
        </p:spPr>
        <p:txBody>
          <a:bodyPr/>
          <a:lstStyle>
            <a:lvl1pPr>
              <a:defRPr/>
            </a:lvl1pPr>
          </a:lstStyle>
          <a:p>
            <a:pPr>
              <a:defRPr/>
            </a:pPr>
            <a:fld id="{03B39500-1191-4D5C-80F7-7438329FCCD3}" type="datetimeFigureOut">
              <a:rPr lang="zh-CN" altLang="en-US"/>
              <a:pPr>
                <a:defRPr/>
              </a:pPr>
              <a:t>2018/5/16</a:t>
            </a:fld>
            <a:endParaRPr lang="zh-CN" altLang="en-US"/>
          </a:p>
        </p:txBody>
      </p:sp>
      <p:sp>
        <p:nvSpPr>
          <p:cNvPr id="5" name="页脚占位符 2"/>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3"/>
          <p:cNvSpPr>
            <a:spLocks noGrp="1" noChangeArrowheads="1"/>
          </p:cNvSpPr>
          <p:nvPr>
            <p:ph type="sldNum" sz="quarter" idx="12"/>
          </p:nvPr>
        </p:nvSpPr>
        <p:spPr>
          <a:ln/>
        </p:spPr>
        <p:txBody>
          <a:bodyPr/>
          <a:lstStyle>
            <a:lvl1pPr>
              <a:defRPr/>
            </a:lvl1pPr>
          </a:lstStyle>
          <a:p>
            <a:pPr>
              <a:defRPr/>
            </a:pPr>
            <a:fld id="{C3356B84-107D-42E0-8BB9-9173E4913039}" type="slidenum">
              <a:rPr lang="zh-CN" altLang="en-US"/>
              <a:pPr>
                <a:defRPr/>
              </a:pPr>
              <a:t>‹#›</a:t>
            </a:fld>
            <a:endParaRPr lang="zh-CN" altLang="en-US"/>
          </a:p>
        </p:txBody>
      </p:sp>
    </p:spTree>
    <p:extLst>
      <p:ext uri="{BB962C8B-B14F-4D97-AF65-F5344CB8AC3E}">
        <p14:creationId xmlns:p14="http://schemas.microsoft.com/office/powerpoint/2010/main" val="1911326256"/>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1"/>
          <p:cNvSpPr>
            <a:spLocks noGrp="1" noChangeArrowheads="1"/>
          </p:cNvSpPr>
          <p:nvPr>
            <p:ph type="dt" sz="half" idx="10"/>
          </p:nvPr>
        </p:nvSpPr>
        <p:spPr>
          <a:ln/>
        </p:spPr>
        <p:txBody>
          <a:bodyPr/>
          <a:lstStyle>
            <a:lvl1pPr>
              <a:defRPr/>
            </a:lvl1pPr>
          </a:lstStyle>
          <a:p>
            <a:pPr>
              <a:defRPr/>
            </a:pPr>
            <a:fld id="{A175FEF1-2185-4920-BD07-4D8A4A2893AD}" type="datetimeFigureOut">
              <a:rPr lang="zh-CN" altLang="en-US"/>
              <a:pPr>
                <a:defRPr/>
              </a:pPr>
              <a:t>2018/5/16</a:t>
            </a:fld>
            <a:endParaRPr lang="zh-CN" altLang="en-US"/>
          </a:p>
        </p:txBody>
      </p:sp>
      <p:sp>
        <p:nvSpPr>
          <p:cNvPr id="5" name="页脚占位符 2"/>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3"/>
          <p:cNvSpPr>
            <a:spLocks noGrp="1" noChangeArrowheads="1"/>
          </p:cNvSpPr>
          <p:nvPr>
            <p:ph type="sldNum" sz="quarter" idx="12"/>
          </p:nvPr>
        </p:nvSpPr>
        <p:spPr>
          <a:ln/>
        </p:spPr>
        <p:txBody>
          <a:bodyPr/>
          <a:lstStyle>
            <a:lvl1pPr>
              <a:defRPr/>
            </a:lvl1pPr>
          </a:lstStyle>
          <a:p>
            <a:pPr>
              <a:defRPr/>
            </a:pPr>
            <a:fld id="{35C57BAA-10E7-47B9-A851-47FCCEB5809E}" type="slidenum">
              <a:rPr lang="zh-CN" altLang="en-US"/>
              <a:pPr>
                <a:defRPr/>
              </a:pPr>
              <a:t>‹#›</a:t>
            </a:fld>
            <a:endParaRPr lang="zh-CN" altLang="en-US"/>
          </a:p>
        </p:txBody>
      </p:sp>
    </p:spTree>
    <p:extLst>
      <p:ext uri="{BB962C8B-B14F-4D97-AF65-F5344CB8AC3E}">
        <p14:creationId xmlns:p14="http://schemas.microsoft.com/office/powerpoint/2010/main" val="3456266408"/>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5175"/>
            <a:ext cx="7772400" cy="1022350"/>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179638"/>
            <a:ext cx="7772400" cy="112553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1"/>
          <p:cNvSpPr>
            <a:spLocks noGrp="1" noChangeArrowheads="1"/>
          </p:cNvSpPr>
          <p:nvPr>
            <p:ph type="dt" sz="half" idx="10"/>
          </p:nvPr>
        </p:nvSpPr>
        <p:spPr>
          <a:ln/>
        </p:spPr>
        <p:txBody>
          <a:bodyPr/>
          <a:lstStyle>
            <a:lvl1pPr>
              <a:defRPr/>
            </a:lvl1pPr>
          </a:lstStyle>
          <a:p>
            <a:pPr>
              <a:defRPr/>
            </a:pPr>
            <a:fld id="{C3843E4A-C55F-4591-877D-4EB5F7628F6F}" type="datetimeFigureOut">
              <a:rPr lang="zh-CN" altLang="en-US"/>
              <a:pPr>
                <a:defRPr/>
              </a:pPr>
              <a:t>2018/5/16</a:t>
            </a:fld>
            <a:endParaRPr lang="zh-CN" altLang="en-US"/>
          </a:p>
        </p:txBody>
      </p:sp>
      <p:sp>
        <p:nvSpPr>
          <p:cNvPr id="5" name="页脚占位符 2"/>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3"/>
          <p:cNvSpPr>
            <a:spLocks noGrp="1" noChangeArrowheads="1"/>
          </p:cNvSpPr>
          <p:nvPr>
            <p:ph type="sldNum" sz="quarter" idx="12"/>
          </p:nvPr>
        </p:nvSpPr>
        <p:spPr>
          <a:ln/>
        </p:spPr>
        <p:txBody>
          <a:bodyPr/>
          <a:lstStyle>
            <a:lvl1pPr>
              <a:defRPr/>
            </a:lvl1pPr>
          </a:lstStyle>
          <a:p>
            <a:pPr>
              <a:defRPr/>
            </a:pPr>
            <a:fld id="{8983B635-A236-403C-89C3-AA6E3993F093}" type="slidenum">
              <a:rPr lang="zh-CN" altLang="en-US"/>
              <a:pPr>
                <a:defRPr/>
              </a:pPr>
              <a:t>‹#›</a:t>
            </a:fld>
            <a:endParaRPr lang="zh-CN" altLang="en-US"/>
          </a:p>
        </p:txBody>
      </p:sp>
    </p:spTree>
    <p:extLst>
      <p:ext uri="{BB962C8B-B14F-4D97-AF65-F5344CB8AC3E}">
        <p14:creationId xmlns:p14="http://schemas.microsoft.com/office/powerpoint/2010/main" val="4218358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noChangeArrowheads="1"/>
          </p:cNvSpPr>
          <p:nvPr>
            <p:ph type="dt" sz="half" idx="10"/>
          </p:nvPr>
        </p:nvSpPr>
        <p:spPr>
          <a:ln/>
        </p:spPr>
        <p:txBody>
          <a:bodyPr/>
          <a:lstStyle>
            <a:lvl1pPr>
              <a:defRPr/>
            </a:lvl1pPr>
          </a:lstStyle>
          <a:p>
            <a:pPr>
              <a:defRPr/>
            </a:pPr>
            <a:fld id="{6B7904EA-F8AB-42E0-B2A0-135344040B86}" type="datetimeFigureOut">
              <a:rPr lang="zh-CN" altLang="en-US"/>
              <a:pPr>
                <a:defRPr/>
              </a:pPr>
              <a:t>2018/5/16</a:t>
            </a:fld>
            <a:endParaRPr lang="zh-CN" altLang="en-US"/>
          </a:p>
        </p:txBody>
      </p:sp>
      <p:sp>
        <p:nvSpPr>
          <p:cNvPr id="3"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5"/>
          <p:cNvSpPr>
            <a:spLocks noGrp="1" noChangeArrowheads="1"/>
          </p:cNvSpPr>
          <p:nvPr>
            <p:ph type="sldNum" sz="quarter" idx="12"/>
          </p:nvPr>
        </p:nvSpPr>
        <p:spPr>
          <a:ln/>
        </p:spPr>
        <p:txBody>
          <a:bodyPr/>
          <a:lstStyle>
            <a:lvl1pPr>
              <a:defRPr/>
            </a:lvl1pPr>
          </a:lstStyle>
          <a:p>
            <a:pPr>
              <a:defRPr/>
            </a:pPr>
            <a:fld id="{27B2BA10-46FB-4F65-8E2E-3ECB1E8A96E9}" type="slidenum">
              <a:rPr lang="zh-CN" altLang="en-US"/>
              <a:pPr>
                <a:defRPr/>
              </a:pPr>
              <a:t>‹#›</a:t>
            </a:fld>
            <a:endParaRPr lang="zh-CN" altLang="en-US"/>
          </a:p>
        </p:txBody>
      </p:sp>
    </p:spTree>
    <p:extLst>
      <p:ext uri="{BB962C8B-B14F-4D97-AF65-F5344CB8AC3E}">
        <p14:creationId xmlns:p14="http://schemas.microsoft.com/office/powerpoint/2010/main" val="1824475835"/>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200150"/>
            <a:ext cx="4038600" cy="3394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200150"/>
            <a:ext cx="4038600" cy="3394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1"/>
          <p:cNvSpPr>
            <a:spLocks noGrp="1" noChangeArrowheads="1"/>
          </p:cNvSpPr>
          <p:nvPr>
            <p:ph type="dt" sz="half" idx="10"/>
          </p:nvPr>
        </p:nvSpPr>
        <p:spPr>
          <a:ln/>
        </p:spPr>
        <p:txBody>
          <a:bodyPr/>
          <a:lstStyle>
            <a:lvl1pPr>
              <a:defRPr/>
            </a:lvl1pPr>
          </a:lstStyle>
          <a:p>
            <a:pPr>
              <a:defRPr/>
            </a:pPr>
            <a:fld id="{D2708D8E-9DC0-4591-B129-90E665C3786B}" type="datetimeFigureOut">
              <a:rPr lang="zh-CN" altLang="en-US"/>
              <a:pPr>
                <a:defRPr/>
              </a:pPr>
              <a:t>2018/5/16</a:t>
            </a:fld>
            <a:endParaRPr lang="zh-CN" altLang="en-US"/>
          </a:p>
        </p:txBody>
      </p:sp>
      <p:sp>
        <p:nvSpPr>
          <p:cNvPr id="6" name="页脚占位符 2"/>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3"/>
          <p:cNvSpPr>
            <a:spLocks noGrp="1" noChangeArrowheads="1"/>
          </p:cNvSpPr>
          <p:nvPr>
            <p:ph type="sldNum" sz="quarter" idx="12"/>
          </p:nvPr>
        </p:nvSpPr>
        <p:spPr>
          <a:ln/>
        </p:spPr>
        <p:txBody>
          <a:bodyPr/>
          <a:lstStyle>
            <a:lvl1pPr>
              <a:defRPr/>
            </a:lvl1pPr>
          </a:lstStyle>
          <a:p>
            <a:pPr>
              <a:defRPr/>
            </a:pPr>
            <a:fld id="{53D28FC3-7D0B-4655-AF42-70CCFAECD1C5}" type="slidenum">
              <a:rPr lang="zh-CN" altLang="en-US"/>
              <a:pPr>
                <a:defRPr/>
              </a:pPr>
              <a:t>‹#›</a:t>
            </a:fld>
            <a:endParaRPr lang="zh-CN" altLang="en-US"/>
          </a:p>
        </p:txBody>
      </p:sp>
    </p:spTree>
    <p:extLst>
      <p:ext uri="{BB962C8B-B14F-4D97-AF65-F5344CB8AC3E}">
        <p14:creationId xmlns:p14="http://schemas.microsoft.com/office/powerpoint/2010/main" val="3121243735"/>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150938"/>
            <a:ext cx="4040188" cy="4810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1631950"/>
            <a:ext cx="4040188" cy="29622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150938"/>
            <a:ext cx="4041775" cy="4810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1631950"/>
            <a:ext cx="4041775" cy="29622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1"/>
          <p:cNvSpPr>
            <a:spLocks noGrp="1" noChangeArrowheads="1"/>
          </p:cNvSpPr>
          <p:nvPr>
            <p:ph type="dt" sz="half" idx="10"/>
          </p:nvPr>
        </p:nvSpPr>
        <p:spPr>
          <a:ln/>
        </p:spPr>
        <p:txBody>
          <a:bodyPr/>
          <a:lstStyle>
            <a:lvl1pPr>
              <a:defRPr/>
            </a:lvl1pPr>
          </a:lstStyle>
          <a:p>
            <a:pPr>
              <a:defRPr/>
            </a:pPr>
            <a:fld id="{D849E8EA-0091-4BBD-9059-426A9F437141}" type="datetimeFigureOut">
              <a:rPr lang="zh-CN" altLang="en-US"/>
              <a:pPr>
                <a:defRPr/>
              </a:pPr>
              <a:t>2018/5/16</a:t>
            </a:fld>
            <a:endParaRPr lang="zh-CN" altLang="en-US"/>
          </a:p>
        </p:txBody>
      </p:sp>
      <p:sp>
        <p:nvSpPr>
          <p:cNvPr id="8" name="页脚占位符 2"/>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3"/>
          <p:cNvSpPr>
            <a:spLocks noGrp="1" noChangeArrowheads="1"/>
          </p:cNvSpPr>
          <p:nvPr>
            <p:ph type="sldNum" sz="quarter" idx="12"/>
          </p:nvPr>
        </p:nvSpPr>
        <p:spPr>
          <a:ln/>
        </p:spPr>
        <p:txBody>
          <a:bodyPr/>
          <a:lstStyle>
            <a:lvl1pPr>
              <a:defRPr/>
            </a:lvl1pPr>
          </a:lstStyle>
          <a:p>
            <a:pPr>
              <a:defRPr/>
            </a:pPr>
            <a:fld id="{0E17F0EF-4C5F-4954-98E8-B26F4D5A2BF2}" type="slidenum">
              <a:rPr lang="zh-CN" altLang="en-US"/>
              <a:pPr>
                <a:defRPr/>
              </a:pPr>
              <a:t>‹#›</a:t>
            </a:fld>
            <a:endParaRPr lang="zh-CN" altLang="en-US"/>
          </a:p>
        </p:txBody>
      </p:sp>
    </p:spTree>
    <p:extLst>
      <p:ext uri="{BB962C8B-B14F-4D97-AF65-F5344CB8AC3E}">
        <p14:creationId xmlns:p14="http://schemas.microsoft.com/office/powerpoint/2010/main" val="955392298"/>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1"/>
          <p:cNvSpPr>
            <a:spLocks noGrp="1" noChangeArrowheads="1"/>
          </p:cNvSpPr>
          <p:nvPr>
            <p:ph type="dt" sz="half" idx="10"/>
          </p:nvPr>
        </p:nvSpPr>
        <p:spPr>
          <a:ln/>
        </p:spPr>
        <p:txBody>
          <a:bodyPr/>
          <a:lstStyle>
            <a:lvl1pPr>
              <a:defRPr/>
            </a:lvl1pPr>
          </a:lstStyle>
          <a:p>
            <a:pPr>
              <a:defRPr/>
            </a:pPr>
            <a:fld id="{703562AC-73B2-4FFF-BCBD-65283E97C4C0}" type="datetimeFigureOut">
              <a:rPr lang="zh-CN" altLang="en-US"/>
              <a:pPr>
                <a:defRPr/>
              </a:pPr>
              <a:t>2018/5/16</a:t>
            </a:fld>
            <a:endParaRPr lang="zh-CN" altLang="en-US"/>
          </a:p>
        </p:txBody>
      </p:sp>
      <p:sp>
        <p:nvSpPr>
          <p:cNvPr id="4" name="页脚占位符 2"/>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3"/>
          <p:cNvSpPr>
            <a:spLocks noGrp="1" noChangeArrowheads="1"/>
          </p:cNvSpPr>
          <p:nvPr>
            <p:ph type="sldNum" sz="quarter" idx="12"/>
          </p:nvPr>
        </p:nvSpPr>
        <p:spPr>
          <a:ln/>
        </p:spPr>
        <p:txBody>
          <a:bodyPr/>
          <a:lstStyle>
            <a:lvl1pPr>
              <a:defRPr/>
            </a:lvl1pPr>
          </a:lstStyle>
          <a:p>
            <a:pPr>
              <a:defRPr/>
            </a:pPr>
            <a:fld id="{F3ECA2F3-F0C8-4B24-AE6E-6E73B54B95BE}" type="slidenum">
              <a:rPr lang="zh-CN" altLang="en-US"/>
              <a:pPr>
                <a:defRPr/>
              </a:pPr>
              <a:t>‹#›</a:t>
            </a:fld>
            <a:endParaRPr lang="zh-CN" altLang="en-US"/>
          </a:p>
        </p:txBody>
      </p:sp>
    </p:spTree>
    <p:extLst>
      <p:ext uri="{BB962C8B-B14F-4D97-AF65-F5344CB8AC3E}">
        <p14:creationId xmlns:p14="http://schemas.microsoft.com/office/powerpoint/2010/main" val="4250095245"/>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noChangeArrowheads="1"/>
          </p:cNvSpPr>
          <p:nvPr>
            <p:ph type="dt" sz="half" idx="10"/>
          </p:nvPr>
        </p:nvSpPr>
        <p:spPr>
          <a:ln/>
        </p:spPr>
        <p:txBody>
          <a:bodyPr/>
          <a:lstStyle>
            <a:lvl1pPr>
              <a:defRPr/>
            </a:lvl1pPr>
          </a:lstStyle>
          <a:p>
            <a:pPr>
              <a:defRPr/>
            </a:pPr>
            <a:fld id="{329EFE1E-FC64-4D00-86F2-CEFD0D0071EA}" type="datetimeFigureOut">
              <a:rPr lang="zh-CN" altLang="en-US"/>
              <a:pPr>
                <a:defRPr/>
              </a:pPr>
              <a:t>2018/5/16</a:t>
            </a:fld>
            <a:endParaRPr lang="zh-CN" altLang="en-US"/>
          </a:p>
        </p:txBody>
      </p:sp>
      <p:sp>
        <p:nvSpPr>
          <p:cNvPr id="3" name="页脚占位符 2"/>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3"/>
          <p:cNvSpPr>
            <a:spLocks noGrp="1" noChangeArrowheads="1"/>
          </p:cNvSpPr>
          <p:nvPr>
            <p:ph type="sldNum" sz="quarter" idx="12"/>
          </p:nvPr>
        </p:nvSpPr>
        <p:spPr>
          <a:ln/>
        </p:spPr>
        <p:txBody>
          <a:bodyPr/>
          <a:lstStyle>
            <a:lvl1pPr>
              <a:defRPr/>
            </a:lvl1pPr>
          </a:lstStyle>
          <a:p>
            <a:pPr>
              <a:defRPr/>
            </a:pPr>
            <a:fld id="{EFCCADF2-A079-4A6C-BC9F-A7D8C42D48DB}" type="slidenum">
              <a:rPr lang="zh-CN" altLang="en-US"/>
              <a:pPr>
                <a:defRPr/>
              </a:pPr>
              <a:t>‹#›</a:t>
            </a:fld>
            <a:endParaRPr lang="zh-CN" altLang="en-US"/>
          </a:p>
        </p:txBody>
      </p:sp>
    </p:spTree>
    <p:extLst>
      <p:ext uri="{BB962C8B-B14F-4D97-AF65-F5344CB8AC3E}">
        <p14:creationId xmlns:p14="http://schemas.microsoft.com/office/powerpoint/2010/main" val="3476859399"/>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04788"/>
            <a:ext cx="3008313" cy="871537"/>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04788"/>
            <a:ext cx="5111750" cy="438943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076325"/>
            <a:ext cx="3008313" cy="35179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1"/>
          <p:cNvSpPr>
            <a:spLocks noGrp="1" noChangeArrowheads="1"/>
          </p:cNvSpPr>
          <p:nvPr>
            <p:ph type="dt" sz="half" idx="10"/>
          </p:nvPr>
        </p:nvSpPr>
        <p:spPr>
          <a:ln/>
        </p:spPr>
        <p:txBody>
          <a:bodyPr/>
          <a:lstStyle>
            <a:lvl1pPr>
              <a:defRPr/>
            </a:lvl1pPr>
          </a:lstStyle>
          <a:p>
            <a:pPr>
              <a:defRPr/>
            </a:pPr>
            <a:fld id="{16281B23-5ACA-479D-852C-10952B170B04}" type="datetimeFigureOut">
              <a:rPr lang="zh-CN" altLang="en-US"/>
              <a:pPr>
                <a:defRPr/>
              </a:pPr>
              <a:t>2018/5/16</a:t>
            </a:fld>
            <a:endParaRPr lang="zh-CN" altLang="en-US"/>
          </a:p>
        </p:txBody>
      </p:sp>
      <p:sp>
        <p:nvSpPr>
          <p:cNvPr id="6" name="页脚占位符 2"/>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3"/>
          <p:cNvSpPr>
            <a:spLocks noGrp="1" noChangeArrowheads="1"/>
          </p:cNvSpPr>
          <p:nvPr>
            <p:ph type="sldNum" sz="quarter" idx="12"/>
          </p:nvPr>
        </p:nvSpPr>
        <p:spPr>
          <a:ln/>
        </p:spPr>
        <p:txBody>
          <a:bodyPr/>
          <a:lstStyle>
            <a:lvl1pPr>
              <a:defRPr/>
            </a:lvl1pPr>
          </a:lstStyle>
          <a:p>
            <a:pPr>
              <a:defRPr/>
            </a:pPr>
            <a:fld id="{7C09C921-2910-40E3-96BA-EF16B06F845D}" type="slidenum">
              <a:rPr lang="zh-CN" altLang="en-US"/>
              <a:pPr>
                <a:defRPr/>
              </a:pPr>
              <a:t>‹#›</a:t>
            </a:fld>
            <a:endParaRPr lang="zh-CN" altLang="en-US"/>
          </a:p>
        </p:txBody>
      </p:sp>
    </p:spTree>
    <p:extLst>
      <p:ext uri="{BB962C8B-B14F-4D97-AF65-F5344CB8AC3E}">
        <p14:creationId xmlns:p14="http://schemas.microsoft.com/office/powerpoint/2010/main" val="80177379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0"/>
            <a:ext cx="5486400" cy="425450"/>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460375"/>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4025900"/>
            <a:ext cx="5486400" cy="60325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1"/>
          <p:cNvSpPr>
            <a:spLocks noGrp="1" noChangeArrowheads="1"/>
          </p:cNvSpPr>
          <p:nvPr>
            <p:ph type="dt" sz="half" idx="10"/>
          </p:nvPr>
        </p:nvSpPr>
        <p:spPr>
          <a:ln/>
        </p:spPr>
        <p:txBody>
          <a:bodyPr/>
          <a:lstStyle>
            <a:lvl1pPr>
              <a:defRPr/>
            </a:lvl1pPr>
          </a:lstStyle>
          <a:p>
            <a:pPr>
              <a:defRPr/>
            </a:pPr>
            <a:fld id="{9A53E1A3-EA73-400F-841D-3EAFC4E78A8C}" type="datetimeFigureOut">
              <a:rPr lang="zh-CN" altLang="en-US"/>
              <a:pPr>
                <a:defRPr/>
              </a:pPr>
              <a:t>2018/5/16</a:t>
            </a:fld>
            <a:endParaRPr lang="zh-CN" altLang="en-US"/>
          </a:p>
        </p:txBody>
      </p:sp>
      <p:sp>
        <p:nvSpPr>
          <p:cNvPr id="6" name="页脚占位符 2"/>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3"/>
          <p:cNvSpPr>
            <a:spLocks noGrp="1" noChangeArrowheads="1"/>
          </p:cNvSpPr>
          <p:nvPr>
            <p:ph type="sldNum" sz="quarter" idx="12"/>
          </p:nvPr>
        </p:nvSpPr>
        <p:spPr>
          <a:ln/>
        </p:spPr>
        <p:txBody>
          <a:bodyPr/>
          <a:lstStyle>
            <a:lvl1pPr>
              <a:defRPr/>
            </a:lvl1pPr>
          </a:lstStyle>
          <a:p>
            <a:pPr>
              <a:defRPr/>
            </a:pPr>
            <a:fld id="{24EBD7AB-598E-4087-B641-A20EBE266712}" type="slidenum">
              <a:rPr lang="zh-CN" altLang="en-US"/>
              <a:pPr>
                <a:defRPr/>
              </a:pPr>
              <a:t>‹#›</a:t>
            </a:fld>
            <a:endParaRPr lang="zh-CN" altLang="en-US"/>
          </a:p>
        </p:txBody>
      </p:sp>
    </p:spTree>
    <p:extLst>
      <p:ext uri="{BB962C8B-B14F-4D97-AF65-F5344CB8AC3E}">
        <p14:creationId xmlns:p14="http://schemas.microsoft.com/office/powerpoint/2010/main" val="3329597115"/>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1"/>
          <p:cNvSpPr>
            <a:spLocks noGrp="1" noChangeArrowheads="1"/>
          </p:cNvSpPr>
          <p:nvPr>
            <p:ph type="dt" sz="half" idx="10"/>
          </p:nvPr>
        </p:nvSpPr>
        <p:spPr>
          <a:ln/>
        </p:spPr>
        <p:txBody>
          <a:bodyPr/>
          <a:lstStyle>
            <a:lvl1pPr>
              <a:defRPr/>
            </a:lvl1pPr>
          </a:lstStyle>
          <a:p>
            <a:pPr>
              <a:defRPr/>
            </a:pPr>
            <a:fld id="{48C75DE3-4C75-4FB7-A58D-6903B5FF5257}" type="datetimeFigureOut">
              <a:rPr lang="zh-CN" altLang="en-US"/>
              <a:pPr>
                <a:defRPr/>
              </a:pPr>
              <a:t>2018/5/16</a:t>
            </a:fld>
            <a:endParaRPr lang="zh-CN" altLang="en-US"/>
          </a:p>
        </p:txBody>
      </p:sp>
      <p:sp>
        <p:nvSpPr>
          <p:cNvPr id="5" name="页脚占位符 2"/>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3"/>
          <p:cNvSpPr>
            <a:spLocks noGrp="1" noChangeArrowheads="1"/>
          </p:cNvSpPr>
          <p:nvPr>
            <p:ph type="sldNum" sz="quarter" idx="12"/>
          </p:nvPr>
        </p:nvSpPr>
        <p:spPr>
          <a:ln/>
        </p:spPr>
        <p:txBody>
          <a:bodyPr/>
          <a:lstStyle>
            <a:lvl1pPr>
              <a:defRPr/>
            </a:lvl1pPr>
          </a:lstStyle>
          <a:p>
            <a:pPr>
              <a:defRPr/>
            </a:pPr>
            <a:fld id="{78769A7C-3B83-4092-9AE1-DE3827B21237}" type="slidenum">
              <a:rPr lang="zh-CN" altLang="en-US"/>
              <a:pPr>
                <a:defRPr/>
              </a:pPr>
              <a:t>‹#›</a:t>
            </a:fld>
            <a:endParaRPr lang="zh-CN" altLang="en-US"/>
          </a:p>
        </p:txBody>
      </p:sp>
    </p:spTree>
    <p:extLst>
      <p:ext uri="{BB962C8B-B14F-4D97-AF65-F5344CB8AC3E}">
        <p14:creationId xmlns:p14="http://schemas.microsoft.com/office/powerpoint/2010/main" val="3887539054"/>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06375"/>
            <a:ext cx="2057400" cy="438785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06375"/>
            <a:ext cx="6019800" cy="438785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1"/>
          <p:cNvSpPr>
            <a:spLocks noGrp="1" noChangeArrowheads="1"/>
          </p:cNvSpPr>
          <p:nvPr>
            <p:ph type="dt" sz="half" idx="10"/>
          </p:nvPr>
        </p:nvSpPr>
        <p:spPr>
          <a:ln/>
        </p:spPr>
        <p:txBody>
          <a:bodyPr/>
          <a:lstStyle>
            <a:lvl1pPr>
              <a:defRPr/>
            </a:lvl1pPr>
          </a:lstStyle>
          <a:p>
            <a:pPr>
              <a:defRPr/>
            </a:pPr>
            <a:fld id="{D6CE622C-7665-45F8-8FC1-C1A1D79751BA}" type="datetimeFigureOut">
              <a:rPr lang="zh-CN" altLang="en-US"/>
              <a:pPr>
                <a:defRPr/>
              </a:pPr>
              <a:t>2018/5/16</a:t>
            </a:fld>
            <a:endParaRPr lang="zh-CN" altLang="en-US"/>
          </a:p>
        </p:txBody>
      </p:sp>
      <p:sp>
        <p:nvSpPr>
          <p:cNvPr id="5" name="页脚占位符 2"/>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3"/>
          <p:cNvSpPr>
            <a:spLocks noGrp="1" noChangeArrowheads="1"/>
          </p:cNvSpPr>
          <p:nvPr>
            <p:ph type="sldNum" sz="quarter" idx="12"/>
          </p:nvPr>
        </p:nvSpPr>
        <p:spPr>
          <a:ln/>
        </p:spPr>
        <p:txBody>
          <a:bodyPr/>
          <a:lstStyle>
            <a:lvl1pPr>
              <a:defRPr/>
            </a:lvl1pPr>
          </a:lstStyle>
          <a:p>
            <a:pPr>
              <a:defRPr/>
            </a:pPr>
            <a:fld id="{B4A6A90D-60E7-4130-8346-FEB8B272099F}" type="slidenum">
              <a:rPr lang="zh-CN" altLang="en-US"/>
              <a:pPr>
                <a:defRPr/>
              </a:pPr>
              <a:t>‹#›</a:t>
            </a:fld>
            <a:endParaRPr lang="zh-CN" altLang="en-US"/>
          </a:p>
        </p:txBody>
      </p:sp>
    </p:spTree>
    <p:extLst>
      <p:ext uri="{BB962C8B-B14F-4D97-AF65-F5344CB8AC3E}">
        <p14:creationId xmlns:p14="http://schemas.microsoft.com/office/powerpoint/2010/main" val="1229981411"/>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8613"/>
            <a:ext cx="7772400" cy="1101725"/>
          </a:xfrm>
        </p:spPr>
        <p:txBody>
          <a:bodyPr/>
          <a:lstStyle/>
          <a:p>
            <a:r>
              <a:rPr lang="zh-CN" altLang="en-US"/>
              <a:t>单击此处编辑母版标题样式</a:t>
            </a:r>
          </a:p>
        </p:txBody>
      </p:sp>
      <p:sp>
        <p:nvSpPr>
          <p:cNvPr id="3" name="副标题 2"/>
          <p:cNvSpPr>
            <a:spLocks noGrp="1"/>
          </p:cNvSpPr>
          <p:nvPr>
            <p:ph type="subTitle" idx="1"/>
          </p:nvPr>
        </p:nvSpPr>
        <p:spPr>
          <a:xfrm>
            <a:off x="1371600" y="2914650"/>
            <a:ext cx="6400800" cy="131445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4"/>
          <p:cNvSpPr>
            <a:spLocks noGrp="1" noChangeArrowheads="1"/>
          </p:cNvSpPr>
          <p:nvPr>
            <p:ph type="dt" sz="half" idx="10"/>
          </p:nvPr>
        </p:nvSpPr>
        <p:spPr>
          <a:ln/>
        </p:spPr>
        <p:txBody>
          <a:bodyPr/>
          <a:lstStyle>
            <a:lvl1pPr>
              <a:defRPr/>
            </a:lvl1pPr>
          </a:lstStyle>
          <a:p>
            <a:pPr>
              <a:defRPr/>
            </a:pPr>
            <a:fld id="{3664BE9C-0553-46D8-9518-7B8574041319}" type="datetimeFigureOut">
              <a:rPr lang="zh-CN" altLang="en-US"/>
              <a:pPr>
                <a:defRPr/>
              </a:pPr>
              <a:t>2018/5/16</a:t>
            </a:fld>
            <a:endParaRPr lang="zh-CN" altLang="en-US"/>
          </a:p>
        </p:txBody>
      </p:sp>
      <p:sp>
        <p:nvSpPr>
          <p:cNvPr id="5" name="页脚占位符 5"/>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p:cNvSpPr>
            <a:spLocks noGrp="1" noChangeArrowheads="1"/>
          </p:cNvSpPr>
          <p:nvPr>
            <p:ph type="sldNum" sz="quarter" idx="12"/>
          </p:nvPr>
        </p:nvSpPr>
        <p:spPr>
          <a:ln/>
        </p:spPr>
        <p:txBody>
          <a:bodyPr/>
          <a:lstStyle>
            <a:lvl1pPr>
              <a:defRPr/>
            </a:lvl1pPr>
          </a:lstStyle>
          <a:p>
            <a:pPr>
              <a:defRPr/>
            </a:pPr>
            <a:fld id="{C2FE2DBF-0ECE-42E7-9317-EBA6F2B441F4}" type="slidenum">
              <a:rPr lang="zh-CN" altLang="en-US"/>
              <a:pPr>
                <a:defRPr/>
              </a:pPr>
              <a:t>‹#›</a:t>
            </a:fld>
            <a:endParaRPr lang="zh-CN" altLang="en-US"/>
          </a:p>
        </p:txBody>
      </p:sp>
    </p:spTree>
    <p:extLst>
      <p:ext uri="{BB962C8B-B14F-4D97-AF65-F5344CB8AC3E}">
        <p14:creationId xmlns:p14="http://schemas.microsoft.com/office/powerpoint/2010/main" val="509122673"/>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p:cNvSpPr>
            <a:spLocks noGrp="1" noChangeArrowheads="1"/>
          </p:cNvSpPr>
          <p:nvPr>
            <p:ph type="dt" sz="half" idx="10"/>
          </p:nvPr>
        </p:nvSpPr>
        <p:spPr>
          <a:ln/>
        </p:spPr>
        <p:txBody>
          <a:bodyPr/>
          <a:lstStyle>
            <a:lvl1pPr>
              <a:defRPr/>
            </a:lvl1pPr>
          </a:lstStyle>
          <a:p>
            <a:pPr>
              <a:defRPr/>
            </a:pPr>
            <a:fld id="{7D68045A-CB77-4066-96F3-038A0CDA018C}" type="datetimeFigureOut">
              <a:rPr lang="zh-CN" altLang="en-US"/>
              <a:pPr>
                <a:defRPr/>
              </a:pPr>
              <a:t>2018/5/16</a:t>
            </a:fld>
            <a:endParaRPr lang="zh-CN" altLang="en-US"/>
          </a:p>
        </p:txBody>
      </p:sp>
      <p:sp>
        <p:nvSpPr>
          <p:cNvPr id="5" name="页脚占位符 5"/>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p:cNvSpPr>
            <a:spLocks noGrp="1" noChangeArrowheads="1"/>
          </p:cNvSpPr>
          <p:nvPr>
            <p:ph type="sldNum" sz="quarter" idx="12"/>
          </p:nvPr>
        </p:nvSpPr>
        <p:spPr>
          <a:ln/>
        </p:spPr>
        <p:txBody>
          <a:bodyPr/>
          <a:lstStyle>
            <a:lvl1pPr>
              <a:defRPr/>
            </a:lvl1pPr>
          </a:lstStyle>
          <a:p>
            <a:pPr>
              <a:defRPr/>
            </a:pPr>
            <a:fld id="{21D41913-169B-4EC2-8A66-337EA3044807}" type="slidenum">
              <a:rPr lang="zh-CN" altLang="en-US"/>
              <a:pPr>
                <a:defRPr/>
              </a:pPr>
              <a:t>‹#›</a:t>
            </a:fld>
            <a:endParaRPr lang="zh-CN" altLang="en-US"/>
          </a:p>
        </p:txBody>
      </p:sp>
    </p:spTree>
    <p:extLst>
      <p:ext uri="{BB962C8B-B14F-4D97-AF65-F5344CB8AC3E}">
        <p14:creationId xmlns:p14="http://schemas.microsoft.com/office/powerpoint/2010/main" val="25345439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04788"/>
            <a:ext cx="3008313" cy="871537"/>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04788"/>
            <a:ext cx="5111750" cy="438943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076325"/>
            <a:ext cx="3008313" cy="35179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p:cNvSpPr>
            <a:spLocks noGrp="1" noChangeArrowheads="1"/>
          </p:cNvSpPr>
          <p:nvPr>
            <p:ph type="dt" sz="half" idx="10"/>
          </p:nvPr>
        </p:nvSpPr>
        <p:spPr>
          <a:ln/>
        </p:spPr>
        <p:txBody>
          <a:bodyPr/>
          <a:lstStyle>
            <a:lvl1pPr>
              <a:defRPr/>
            </a:lvl1pPr>
          </a:lstStyle>
          <a:p>
            <a:pPr>
              <a:defRPr/>
            </a:pPr>
            <a:fld id="{8FA92C9F-C522-45E3-8A07-A2A4C8F827C7}" type="datetimeFigureOut">
              <a:rPr lang="zh-CN" altLang="en-US"/>
              <a:pPr>
                <a:defRPr/>
              </a:pPr>
              <a:t>2018/5/16</a:t>
            </a:fld>
            <a:endParaRPr lang="zh-CN" altLang="en-US"/>
          </a:p>
        </p:txBody>
      </p:sp>
      <p:sp>
        <p:nvSpPr>
          <p:cNvPr id="6"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a:ln/>
        </p:spPr>
        <p:txBody>
          <a:bodyPr/>
          <a:lstStyle>
            <a:lvl1pPr>
              <a:defRPr/>
            </a:lvl1pPr>
          </a:lstStyle>
          <a:p>
            <a:pPr>
              <a:defRPr/>
            </a:pPr>
            <a:fld id="{DC52CA66-2DC3-4D4B-9E6C-CBFC6B0161DC}" type="slidenum">
              <a:rPr lang="zh-CN" altLang="en-US"/>
              <a:pPr>
                <a:defRPr/>
              </a:pPr>
              <a:t>‹#›</a:t>
            </a:fld>
            <a:endParaRPr lang="zh-CN" altLang="en-US"/>
          </a:p>
        </p:txBody>
      </p:sp>
    </p:spTree>
    <p:extLst>
      <p:ext uri="{BB962C8B-B14F-4D97-AF65-F5344CB8AC3E}">
        <p14:creationId xmlns:p14="http://schemas.microsoft.com/office/powerpoint/2010/main" val="2251174930"/>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5175"/>
            <a:ext cx="7772400" cy="1022350"/>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179638"/>
            <a:ext cx="7772400" cy="112553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4"/>
          <p:cNvSpPr>
            <a:spLocks noGrp="1" noChangeArrowheads="1"/>
          </p:cNvSpPr>
          <p:nvPr>
            <p:ph type="dt" sz="half" idx="10"/>
          </p:nvPr>
        </p:nvSpPr>
        <p:spPr>
          <a:ln/>
        </p:spPr>
        <p:txBody>
          <a:bodyPr/>
          <a:lstStyle>
            <a:lvl1pPr>
              <a:defRPr/>
            </a:lvl1pPr>
          </a:lstStyle>
          <a:p>
            <a:pPr>
              <a:defRPr/>
            </a:pPr>
            <a:fld id="{C944A363-CC49-4BCA-AAED-612A45D91378}" type="datetimeFigureOut">
              <a:rPr lang="zh-CN" altLang="en-US"/>
              <a:pPr>
                <a:defRPr/>
              </a:pPr>
              <a:t>2018/5/16</a:t>
            </a:fld>
            <a:endParaRPr lang="zh-CN" altLang="en-US"/>
          </a:p>
        </p:txBody>
      </p:sp>
      <p:sp>
        <p:nvSpPr>
          <p:cNvPr id="5" name="页脚占位符 5"/>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p:cNvSpPr>
            <a:spLocks noGrp="1" noChangeArrowheads="1"/>
          </p:cNvSpPr>
          <p:nvPr>
            <p:ph type="sldNum" sz="quarter" idx="12"/>
          </p:nvPr>
        </p:nvSpPr>
        <p:spPr>
          <a:ln/>
        </p:spPr>
        <p:txBody>
          <a:bodyPr/>
          <a:lstStyle>
            <a:lvl1pPr>
              <a:defRPr/>
            </a:lvl1pPr>
          </a:lstStyle>
          <a:p>
            <a:pPr>
              <a:defRPr/>
            </a:pPr>
            <a:fld id="{00132C01-BD66-45EC-A528-600B71BFEB2D}" type="slidenum">
              <a:rPr lang="zh-CN" altLang="en-US"/>
              <a:pPr>
                <a:defRPr/>
              </a:pPr>
              <a:t>‹#›</a:t>
            </a:fld>
            <a:endParaRPr lang="zh-CN" altLang="en-US"/>
          </a:p>
        </p:txBody>
      </p:sp>
    </p:spTree>
    <p:extLst>
      <p:ext uri="{BB962C8B-B14F-4D97-AF65-F5344CB8AC3E}">
        <p14:creationId xmlns:p14="http://schemas.microsoft.com/office/powerpoint/2010/main" val="2615212347"/>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200150"/>
            <a:ext cx="4038600" cy="3394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200150"/>
            <a:ext cx="4038600" cy="3394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noChangeArrowheads="1"/>
          </p:cNvSpPr>
          <p:nvPr>
            <p:ph type="dt" sz="half" idx="10"/>
          </p:nvPr>
        </p:nvSpPr>
        <p:spPr>
          <a:ln/>
        </p:spPr>
        <p:txBody>
          <a:bodyPr/>
          <a:lstStyle>
            <a:lvl1pPr>
              <a:defRPr/>
            </a:lvl1pPr>
          </a:lstStyle>
          <a:p>
            <a:pPr>
              <a:defRPr/>
            </a:pPr>
            <a:fld id="{16FEA097-8BFE-4F23-8B65-CA15A16A2465}" type="datetimeFigureOut">
              <a:rPr lang="zh-CN" altLang="en-US"/>
              <a:pPr>
                <a:defRPr/>
              </a:pPr>
              <a:t>2018/5/16</a:t>
            </a:fld>
            <a:endParaRPr lang="zh-CN" altLang="en-US"/>
          </a:p>
        </p:txBody>
      </p:sp>
      <p:sp>
        <p:nvSpPr>
          <p:cNvPr id="6" name="页脚占位符 5"/>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p:cNvSpPr>
            <a:spLocks noGrp="1" noChangeArrowheads="1"/>
          </p:cNvSpPr>
          <p:nvPr>
            <p:ph type="sldNum" sz="quarter" idx="12"/>
          </p:nvPr>
        </p:nvSpPr>
        <p:spPr>
          <a:ln/>
        </p:spPr>
        <p:txBody>
          <a:bodyPr/>
          <a:lstStyle>
            <a:lvl1pPr>
              <a:defRPr/>
            </a:lvl1pPr>
          </a:lstStyle>
          <a:p>
            <a:pPr>
              <a:defRPr/>
            </a:pPr>
            <a:fld id="{3911E554-948D-4743-BA23-E10EEA918D04}" type="slidenum">
              <a:rPr lang="zh-CN" altLang="en-US"/>
              <a:pPr>
                <a:defRPr/>
              </a:pPr>
              <a:t>‹#›</a:t>
            </a:fld>
            <a:endParaRPr lang="zh-CN" altLang="en-US"/>
          </a:p>
        </p:txBody>
      </p:sp>
    </p:spTree>
    <p:extLst>
      <p:ext uri="{BB962C8B-B14F-4D97-AF65-F5344CB8AC3E}">
        <p14:creationId xmlns:p14="http://schemas.microsoft.com/office/powerpoint/2010/main" val="818308251"/>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150938"/>
            <a:ext cx="4040188" cy="4810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1631950"/>
            <a:ext cx="4040188" cy="29622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150938"/>
            <a:ext cx="4041775" cy="4810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1631950"/>
            <a:ext cx="4041775" cy="29622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4"/>
          <p:cNvSpPr>
            <a:spLocks noGrp="1" noChangeArrowheads="1"/>
          </p:cNvSpPr>
          <p:nvPr>
            <p:ph type="dt" sz="half" idx="10"/>
          </p:nvPr>
        </p:nvSpPr>
        <p:spPr>
          <a:ln/>
        </p:spPr>
        <p:txBody>
          <a:bodyPr/>
          <a:lstStyle>
            <a:lvl1pPr>
              <a:defRPr/>
            </a:lvl1pPr>
          </a:lstStyle>
          <a:p>
            <a:pPr>
              <a:defRPr/>
            </a:pPr>
            <a:fld id="{3B9BF45C-765B-4EDF-B974-9100D3A17ED7}" type="datetimeFigureOut">
              <a:rPr lang="zh-CN" altLang="en-US"/>
              <a:pPr>
                <a:defRPr/>
              </a:pPr>
              <a:t>2018/5/16</a:t>
            </a:fld>
            <a:endParaRPr lang="zh-CN" altLang="en-US"/>
          </a:p>
        </p:txBody>
      </p:sp>
      <p:sp>
        <p:nvSpPr>
          <p:cNvPr id="8" name="页脚占位符 5"/>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6"/>
          <p:cNvSpPr>
            <a:spLocks noGrp="1" noChangeArrowheads="1"/>
          </p:cNvSpPr>
          <p:nvPr>
            <p:ph type="sldNum" sz="quarter" idx="12"/>
          </p:nvPr>
        </p:nvSpPr>
        <p:spPr>
          <a:ln/>
        </p:spPr>
        <p:txBody>
          <a:bodyPr/>
          <a:lstStyle>
            <a:lvl1pPr>
              <a:defRPr/>
            </a:lvl1pPr>
          </a:lstStyle>
          <a:p>
            <a:pPr>
              <a:defRPr/>
            </a:pPr>
            <a:fld id="{9A4929CA-B519-4E36-80F4-9ED25641C16E}" type="slidenum">
              <a:rPr lang="zh-CN" altLang="en-US"/>
              <a:pPr>
                <a:defRPr/>
              </a:pPr>
              <a:t>‹#›</a:t>
            </a:fld>
            <a:endParaRPr lang="zh-CN" altLang="en-US"/>
          </a:p>
        </p:txBody>
      </p:sp>
    </p:spTree>
    <p:extLst>
      <p:ext uri="{BB962C8B-B14F-4D97-AF65-F5344CB8AC3E}">
        <p14:creationId xmlns:p14="http://schemas.microsoft.com/office/powerpoint/2010/main" val="1787295667"/>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4"/>
          <p:cNvSpPr>
            <a:spLocks noGrp="1" noChangeArrowheads="1"/>
          </p:cNvSpPr>
          <p:nvPr>
            <p:ph type="dt" sz="half" idx="10"/>
          </p:nvPr>
        </p:nvSpPr>
        <p:spPr>
          <a:ln/>
        </p:spPr>
        <p:txBody>
          <a:bodyPr/>
          <a:lstStyle>
            <a:lvl1pPr>
              <a:defRPr/>
            </a:lvl1pPr>
          </a:lstStyle>
          <a:p>
            <a:pPr>
              <a:defRPr/>
            </a:pPr>
            <a:fld id="{8C6D183E-4822-46F2-B9D0-50F3030B79C5}" type="datetimeFigureOut">
              <a:rPr lang="zh-CN" altLang="en-US"/>
              <a:pPr>
                <a:defRPr/>
              </a:pPr>
              <a:t>2018/5/16</a:t>
            </a:fld>
            <a:endParaRPr lang="zh-CN" altLang="en-US"/>
          </a:p>
        </p:txBody>
      </p:sp>
      <p:sp>
        <p:nvSpPr>
          <p:cNvPr id="4" name="页脚占位符 5"/>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6"/>
          <p:cNvSpPr>
            <a:spLocks noGrp="1" noChangeArrowheads="1"/>
          </p:cNvSpPr>
          <p:nvPr>
            <p:ph type="sldNum" sz="quarter" idx="12"/>
          </p:nvPr>
        </p:nvSpPr>
        <p:spPr>
          <a:ln/>
        </p:spPr>
        <p:txBody>
          <a:bodyPr/>
          <a:lstStyle>
            <a:lvl1pPr>
              <a:defRPr/>
            </a:lvl1pPr>
          </a:lstStyle>
          <a:p>
            <a:pPr>
              <a:defRPr/>
            </a:pPr>
            <a:fld id="{2149405E-A32E-44C0-ABC6-75E839AB64F9}" type="slidenum">
              <a:rPr lang="zh-CN" altLang="en-US"/>
              <a:pPr>
                <a:defRPr/>
              </a:pPr>
              <a:t>‹#›</a:t>
            </a:fld>
            <a:endParaRPr lang="zh-CN" altLang="en-US"/>
          </a:p>
        </p:txBody>
      </p:sp>
    </p:spTree>
    <p:extLst>
      <p:ext uri="{BB962C8B-B14F-4D97-AF65-F5344CB8AC3E}">
        <p14:creationId xmlns:p14="http://schemas.microsoft.com/office/powerpoint/2010/main" val="598450871"/>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4"/>
          <p:cNvSpPr>
            <a:spLocks noGrp="1" noChangeArrowheads="1"/>
          </p:cNvSpPr>
          <p:nvPr>
            <p:ph type="dt" sz="half" idx="10"/>
          </p:nvPr>
        </p:nvSpPr>
        <p:spPr>
          <a:ln/>
        </p:spPr>
        <p:txBody>
          <a:bodyPr/>
          <a:lstStyle>
            <a:lvl1pPr>
              <a:defRPr/>
            </a:lvl1pPr>
          </a:lstStyle>
          <a:p>
            <a:pPr>
              <a:defRPr/>
            </a:pPr>
            <a:fld id="{2E42CAFE-EB1F-4C17-995D-92C05E9F78CF}" type="datetimeFigureOut">
              <a:rPr lang="zh-CN" altLang="en-US"/>
              <a:pPr>
                <a:defRPr/>
              </a:pPr>
              <a:t>2018/5/16</a:t>
            </a:fld>
            <a:endParaRPr lang="zh-CN" altLang="en-US"/>
          </a:p>
        </p:txBody>
      </p:sp>
      <p:sp>
        <p:nvSpPr>
          <p:cNvPr id="3" name="页脚占位符 5"/>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6"/>
          <p:cNvSpPr>
            <a:spLocks noGrp="1" noChangeArrowheads="1"/>
          </p:cNvSpPr>
          <p:nvPr>
            <p:ph type="sldNum" sz="quarter" idx="12"/>
          </p:nvPr>
        </p:nvSpPr>
        <p:spPr>
          <a:ln/>
        </p:spPr>
        <p:txBody>
          <a:bodyPr/>
          <a:lstStyle>
            <a:lvl1pPr>
              <a:defRPr/>
            </a:lvl1pPr>
          </a:lstStyle>
          <a:p>
            <a:pPr>
              <a:defRPr/>
            </a:pPr>
            <a:fld id="{F8694108-FBC1-465D-9C5D-043786A134C6}" type="slidenum">
              <a:rPr lang="zh-CN" altLang="en-US"/>
              <a:pPr>
                <a:defRPr/>
              </a:pPr>
              <a:t>‹#›</a:t>
            </a:fld>
            <a:endParaRPr lang="zh-CN" altLang="en-US"/>
          </a:p>
        </p:txBody>
      </p:sp>
    </p:spTree>
    <p:extLst>
      <p:ext uri="{BB962C8B-B14F-4D97-AF65-F5344CB8AC3E}">
        <p14:creationId xmlns:p14="http://schemas.microsoft.com/office/powerpoint/2010/main" val="2042527233"/>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04788"/>
            <a:ext cx="3008313" cy="871537"/>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04788"/>
            <a:ext cx="5111750" cy="438943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076325"/>
            <a:ext cx="3008313" cy="35179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noChangeArrowheads="1"/>
          </p:cNvSpPr>
          <p:nvPr>
            <p:ph type="dt" sz="half" idx="10"/>
          </p:nvPr>
        </p:nvSpPr>
        <p:spPr>
          <a:ln/>
        </p:spPr>
        <p:txBody>
          <a:bodyPr/>
          <a:lstStyle>
            <a:lvl1pPr>
              <a:defRPr/>
            </a:lvl1pPr>
          </a:lstStyle>
          <a:p>
            <a:pPr>
              <a:defRPr/>
            </a:pPr>
            <a:fld id="{67C54734-5082-4A0E-8FC2-2A424AD1DF41}" type="datetimeFigureOut">
              <a:rPr lang="zh-CN" altLang="en-US"/>
              <a:pPr>
                <a:defRPr/>
              </a:pPr>
              <a:t>2018/5/16</a:t>
            </a:fld>
            <a:endParaRPr lang="zh-CN" altLang="en-US"/>
          </a:p>
        </p:txBody>
      </p:sp>
      <p:sp>
        <p:nvSpPr>
          <p:cNvPr id="6" name="页脚占位符 5"/>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p:cNvSpPr>
            <a:spLocks noGrp="1" noChangeArrowheads="1"/>
          </p:cNvSpPr>
          <p:nvPr>
            <p:ph type="sldNum" sz="quarter" idx="12"/>
          </p:nvPr>
        </p:nvSpPr>
        <p:spPr>
          <a:ln/>
        </p:spPr>
        <p:txBody>
          <a:bodyPr/>
          <a:lstStyle>
            <a:lvl1pPr>
              <a:defRPr/>
            </a:lvl1pPr>
          </a:lstStyle>
          <a:p>
            <a:pPr>
              <a:defRPr/>
            </a:pPr>
            <a:fld id="{E5B090FD-FC2D-4111-B92A-C9A175EDCE97}" type="slidenum">
              <a:rPr lang="zh-CN" altLang="en-US"/>
              <a:pPr>
                <a:defRPr/>
              </a:pPr>
              <a:t>‹#›</a:t>
            </a:fld>
            <a:endParaRPr lang="zh-CN" altLang="en-US"/>
          </a:p>
        </p:txBody>
      </p:sp>
    </p:spTree>
    <p:extLst>
      <p:ext uri="{BB962C8B-B14F-4D97-AF65-F5344CB8AC3E}">
        <p14:creationId xmlns:p14="http://schemas.microsoft.com/office/powerpoint/2010/main" val="1157798150"/>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0"/>
            <a:ext cx="5486400" cy="425450"/>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460375"/>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4025900"/>
            <a:ext cx="5486400" cy="60325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noChangeArrowheads="1"/>
          </p:cNvSpPr>
          <p:nvPr>
            <p:ph type="dt" sz="half" idx="10"/>
          </p:nvPr>
        </p:nvSpPr>
        <p:spPr>
          <a:ln/>
        </p:spPr>
        <p:txBody>
          <a:bodyPr/>
          <a:lstStyle>
            <a:lvl1pPr>
              <a:defRPr/>
            </a:lvl1pPr>
          </a:lstStyle>
          <a:p>
            <a:pPr>
              <a:defRPr/>
            </a:pPr>
            <a:fld id="{ADF459FF-CAE7-4403-A86D-22447AC9B47B}" type="datetimeFigureOut">
              <a:rPr lang="zh-CN" altLang="en-US"/>
              <a:pPr>
                <a:defRPr/>
              </a:pPr>
              <a:t>2018/5/16</a:t>
            </a:fld>
            <a:endParaRPr lang="zh-CN" altLang="en-US"/>
          </a:p>
        </p:txBody>
      </p:sp>
      <p:sp>
        <p:nvSpPr>
          <p:cNvPr id="6" name="页脚占位符 5"/>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p:cNvSpPr>
            <a:spLocks noGrp="1" noChangeArrowheads="1"/>
          </p:cNvSpPr>
          <p:nvPr>
            <p:ph type="sldNum" sz="quarter" idx="12"/>
          </p:nvPr>
        </p:nvSpPr>
        <p:spPr>
          <a:ln/>
        </p:spPr>
        <p:txBody>
          <a:bodyPr/>
          <a:lstStyle>
            <a:lvl1pPr>
              <a:defRPr/>
            </a:lvl1pPr>
          </a:lstStyle>
          <a:p>
            <a:pPr>
              <a:defRPr/>
            </a:pPr>
            <a:fld id="{95F20833-C141-4F41-87C3-1CEBAD8016F3}" type="slidenum">
              <a:rPr lang="zh-CN" altLang="en-US"/>
              <a:pPr>
                <a:defRPr/>
              </a:pPr>
              <a:t>‹#›</a:t>
            </a:fld>
            <a:endParaRPr lang="zh-CN" altLang="en-US"/>
          </a:p>
        </p:txBody>
      </p:sp>
    </p:spTree>
    <p:extLst>
      <p:ext uri="{BB962C8B-B14F-4D97-AF65-F5344CB8AC3E}">
        <p14:creationId xmlns:p14="http://schemas.microsoft.com/office/powerpoint/2010/main" val="1092200767"/>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p:cNvSpPr>
            <a:spLocks noGrp="1" noChangeArrowheads="1"/>
          </p:cNvSpPr>
          <p:nvPr>
            <p:ph type="dt" sz="half" idx="10"/>
          </p:nvPr>
        </p:nvSpPr>
        <p:spPr>
          <a:ln/>
        </p:spPr>
        <p:txBody>
          <a:bodyPr/>
          <a:lstStyle>
            <a:lvl1pPr>
              <a:defRPr/>
            </a:lvl1pPr>
          </a:lstStyle>
          <a:p>
            <a:pPr>
              <a:defRPr/>
            </a:pPr>
            <a:fld id="{3E042163-5F65-4CC5-B4CE-37BFF20B5FC0}" type="datetimeFigureOut">
              <a:rPr lang="zh-CN" altLang="en-US"/>
              <a:pPr>
                <a:defRPr/>
              </a:pPr>
              <a:t>2018/5/16</a:t>
            </a:fld>
            <a:endParaRPr lang="zh-CN" altLang="en-US"/>
          </a:p>
        </p:txBody>
      </p:sp>
      <p:sp>
        <p:nvSpPr>
          <p:cNvPr id="5" name="页脚占位符 5"/>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p:cNvSpPr>
            <a:spLocks noGrp="1" noChangeArrowheads="1"/>
          </p:cNvSpPr>
          <p:nvPr>
            <p:ph type="sldNum" sz="quarter" idx="12"/>
          </p:nvPr>
        </p:nvSpPr>
        <p:spPr>
          <a:ln/>
        </p:spPr>
        <p:txBody>
          <a:bodyPr/>
          <a:lstStyle>
            <a:lvl1pPr>
              <a:defRPr/>
            </a:lvl1pPr>
          </a:lstStyle>
          <a:p>
            <a:pPr>
              <a:defRPr/>
            </a:pPr>
            <a:fld id="{88DCA2C9-F12B-4EDE-A731-FB9D0A756C2C}" type="slidenum">
              <a:rPr lang="zh-CN" altLang="en-US"/>
              <a:pPr>
                <a:defRPr/>
              </a:pPr>
              <a:t>‹#›</a:t>
            </a:fld>
            <a:endParaRPr lang="zh-CN" altLang="en-US"/>
          </a:p>
        </p:txBody>
      </p:sp>
    </p:spTree>
    <p:extLst>
      <p:ext uri="{BB962C8B-B14F-4D97-AF65-F5344CB8AC3E}">
        <p14:creationId xmlns:p14="http://schemas.microsoft.com/office/powerpoint/2010/main" val="110459114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06375"/>
            <a:ext cx="2057400" cy="438785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06375"/>
            <a:ext cx="6019800" cy="438785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p:cNvSpPr>
            <a:spLocks noGrp="1" noChangeArrowheads="1"/>
          </p:cNvSpPr>
          <p:nvPr>
            <p:ph type="dt" sz="half" idx="10"/>
          </p:nvPr>
        </p:nvSpPr>
        <p:spPr>
          <a:ln/>
        </p:spPr>
        <p:txBody>
          <a:bodyPr/>
          <a:lstStyle>
            <a:lvl1pPr>
              <a:defRPr/>
            </a:lvl1pPr>
          </a:lstStyle>
          <a:p>
            <a:pPr>
              <a:defRPr/>
            </a:pPr>
            <a:fld id="{ADE751ED-5712-4FFB-A577-A17454E9CE48}" type="datetimeFigureOut">
              <a:rPr lang="zh-CN" altLang="en-US"/>
              <a:pPr>
                <a:defRPr/>
              </a:pPr>
              <a:t>2018/5/16</a:t>
            </a:fld>
            <a:endParaRPr lang="zh-CN" altLang="en-US"/>
          </a:p>
        </p:txBody>
      </p:sp>
      <p:sp>
        <p:nvSpPr>
          <p:cNvPr id="5" name="页脚占位符 5"/>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p:cNvSpPr>
            <a:spLocks noGrp="1" noChangeArrowheads="1"/>
          </p:cNvSpPr>
          <p:nvPr>
            <p:ph type="sldNum" sz="quarter" idx="12"/>
          </p:nvPr>
        </p:nvSpPr>
        <p:spPr>
          <a:ln/>
        </p:spPr>
        <p:txBody>
          <a:bodyPr/>
          <a:lstStyle>
            <a:lvl1pPr>
              <a:defRPr/>
            </a:lvl1pPr>
          </a:lstStyle>
          <a:p>
            <a:pPr>
              <a:defRPr/>
            </a:pPr>
            <a:fld id="{2F5F2BDB-2086-4277-92C4-5A2C702E4002}" type="slidenum">
              <a:rPr lang="zh-CN" altLang="en-US"/>
              <a:pPr>
                <a:defRPr/>
              </a:pPr>
              <a:t>‹#›</a:t>
            </a:fld>
            <a:endParaRPr lang="zh-CN" altLang="en-US"/>
          </a:p>
        </p:txBody>
      </p:sp>
    </p:spTree>
    <p:extLst>
      <p:ext uri="{BB962C8B-B14F-4D97-AF65-F5344CB8AC3E}">
        <p14:creationId xmlns:p14="http://schemas.microsoft.com/office/powerpoint/2010/main" val="2120848162"/>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8613"/>
            <a:ext cx="7772400" cy="1101725"/>
          </a:xfrm>
        </p:spPr>
        <p:txBody>
          <a:bodyPr/>
          <a:lstStyle/>
          <a:p>
            <a:r>
              <a:rPr lang="zh-CN" altLang="en-US"/>
              <a:t>单击此处编辑母版标题样式</a:t>
            </a:r>
          </a:p>
        </p:txBody>
      </p:sp>
      <p:sp>
        <p:nvSpPr>
          <p:cNvPr id="3" name="副标题 2"/>
          <p:cNvSpPr>
            <a:spLocks noGrp="1"/>
          </p:cNvSpPr>
          <p:nvPr>
            <p:ph type="subTitle" idx="1"/>
          </p:nvPr>
        </p:nvSpPr>
        <p:spPr>
          <a:xfrm>
            <a:off x="1371600" y="2914650"/>
            <a:ext cx="6400800" cy="131445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4"/>
          <p:cNvSpPr>
            <a:spLocks noGrp="1" noChangeArrowheads="1"/>
          </p:cNvSpPr>
          <p:nvPr>
            <p:ph type="dt" sz="half" idx="10"/>
          </p:nvPr>
        </p:nvSpPr>
        <p:spPr>
          <a:ln/>
        </p:spPr>
        <p:txBody>
          <a:bodyPr/>
          <a:lstStyle>
            <a:lvl1pPr>
              <a:defRPr/>
            </a:lvl1pPr>
          </a:lstStyle>
          <a:p>
            <a:pPr>
              <a:defRPr/>
            </a:pPr>
            <a:fld id="{F8F14189-16A8-4036-8FA3-7407239F1AEC}" type="datetimeFigureOut">
              <a:rPr lang="zh-CN" altLang="en-US"/>
              <a:pPr>
                <a:defRPr/>
              </a:pPr>
              <a:t>2018/5/16</a:t>
            </a:fld>
            <a:endParaRPr lang="zh-CN" altLang="en-US"/>
          </a:p>
        </p:txBody>
      </p:sp>
      <p:sp>
        <p:nvSpPr>
          <p:cNvPr id="5" name="页脚占位符 5"/>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p:cNvSpPr>
            <a:spLocks noGrp="1" noChangeArrowheads="1"/>
          </p:cNvSpPr>
          <p:nvPr>
            <p:ph type="sldNum" sz="quarter" idx="12"/>
          </p:nvPr>
        </p:nvSpPr>
        <p:spPr>
          <a:ln/>
        </p:spPr>
        <p:txBody>
          <a:bodyPr/>
          <a:lstStyle>
            <a:lvl1pPr>
              <a:defRPr/>
            </a:lvl1pPr>
          </a:lstStyle>
          <a:p>
            <a:pPr>
              <a:defRPr/>
            </a:pPr>
            <a:fld id="{9F234CAE-5EBE-40BB-A442-418432E241B1}" type="slidenum">
              <a:rPr lang="zh-CN" altLang="en-US"/>
              <a:pPr>
                <a:defRPr/>
              </a:pPr>
              <a:t>‹#›</a:t>
            </a:fld>
            <a:endParaRPr lang="zh-CN" altLang="en-US"/>
          </a:p>
        </p:txBody>
      </p:sp>
    </p:spTree>
    <p:extLst>
      <p:ext uri="{BB962C8B-B14F-4D97-AF65-F5344CB8AC3E}">
        <p14:creationId xmlns:p14="http://schemas.microsoft.com/office/powerpoint/2010/main" val="15178805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0"/>
            <a:ext cx="5486400" cy="425450"/>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460375"/>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4025900"/>
            <a:ext cx="5486400" cy="60325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p:cNvSpPr>
            <a:spLocks noGrp="1" noChangeArrowheads="1"/>
          </p:cNvSpPr>
          <p:nvPr>
            <p:ph type="dt" sz="half" idx="10"/>
          </p:nvPr>
        </p:nvSpPr>
        <p:spPr>
          <a:ln/>
        </p:spPr>
        <p:txBody>
          <a:bodyPr/>
          <a:lstStyle>
            <a:lvl1pPr>
              <a:defRPr/>
            </a:lvl1pPr>
          </a:lstStyle>
          <a:p>
            <a:pPr>
              <a:defRPr/>
            </a:pPr>
            <a:fld id="{E86EE1A2-A6DF-4352-A1ED-6E00DBEDC179}" type="datetimeFigureOut">
              <a:rPr lang="zh-CN" altLang="en-US"/>
              <a:pPr>
                <a:defRPr/>
              </a:pPr>
              <a:t>2018/5/16</a:t>
            </a:fld>
            <a:endParaRPr lang="zh-CN" altLang="en-US"/>
          </a:p>
        </p:txBody>
      </p:sp>
      <p:sp>
        <p:nvSpPr>
          <p:cNvPr id="6"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a:ln/>
        </p:spPr>
        <p:txBody>
          <a:bodyPr/>
          <a:lstStyle>
            <a:lvl1pPr>
              <a:defRPr/>
            </a:lvl1pPr>
          </a:lstStyle>
          <a:p>
            <a:pPr>
              <a:defRPr/>
            </a:pPr>
            <a:fld id="{E175F374-E417-4319-9A94-230FE1A52874}" type="slidenum">
              <a:rPr lang="zh-CN" altLang="en-US"/>
              <a:pPr>
                <a:defRPr/>
              </a:pPr>
              <a:t>‹#›</a:t>
            </a:fld>
            <a:endParaRPr lang="zh-CN" altLang="en-US"/>
          </a:p>
        </p:txBody>
      </p:sp>
    </p:spTree>
    <p:extLst>
      <p:ext uri="{BB962C8B-B14F-4D97-AF65-F5344CB8AC3E}">
        <p14:creationId xmlns:p14="http://schemas.microsoft.com/office/powerpoint/2010/main" val="1113882244"/>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p:cNvSpPr>
            <a:spLocks noGrp="1" noChangeArrowheads="1"/>
          </p:cNvSpPr>
          <p:nvPr>
            <p:ph type="dt" sz="half" idx="10"/>
          </p:nvPr>
        </p:nvSpPr>
        <p:spPr>
          <a:ln/>
        </p:spPr>
        <p:txBody>
          <a:bodyPr/>
          <a:lstStyle>
            <a:lvl1pPr>
              <a:defRPr/>
            </a:lvl1pPr>
          </a:lstStyle>
          <a:p>
            <a:pPr>
              <a:defRPr/>
            </a:pPr>
            <a:fld id="{34BEFE61-4DDD-4E77-96BD-3DF74CDAF9A4}" type="datetimeFigureOut">
              <a:rPr lang="zh-CN" altLang="en-US"/>
              <a:pPr>
                <a:defRPr/>
              </a:pPr>
              <a:t>2018/5/16</a:t>
            </a:fld>
            <a:endParaRPr lang="zh-CN" altLang="en-US"/>
          </a:p>
        </p:txBody>
      </p:sp>
      <p:sp>
        <p:nvSpPr>
          <p:cNvPr id="5" name="页脚占位符 5"/>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p:cNvSpPr>
            <a:spLocks noGrp="1" noChangeArrowheads="1"/>
          </p:cNvSpPr>
          <p:nvPr>
            <p:ph type="sldNum" sz="quarter" idx="12"/>
          </p:nvPr>
        </p:nvSpPr>
        <p:spPr>
          <a:ln/>
        </p:spPr>
        <p:txBody>
          <a:bodyPr/>
          <a:lstStyle>
            <a:lvl1pPr>
              <a:defRPr/>
            </a:lvl1pPr>
          </a:lstStyle>
          <a:p>
            <a:pPr>
              <a:defRPr/>
            </a:pPr>
            <a:fld id="{04C30BA2-1C6F-476F-818D-9C110F777269}" type="slidenum">
              <a:rPr lang="zh-CN" altLang="en-US"/>
              <a:pPr>
                <a:defRPr/>
              </a:pPr>
              <a:t>‹#›</a:t>
            </a:fld>
            <a:endParaRPr lang="zh-CN" altLang="en-US"/>
          </a:p>
        </p:txBody>
      </p:sp>
    </p:spTree>
    <p:extLst>
      <p:ext uri="{BB962C8B-B14F-4D97-AF65-F5344CB8AC3E}">
        <p14:creationId xmlns:p14="http://schemas.microsoft.com/office/powerpoint/2010/main" val="566133086"/>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5175"/>
            <a:ext cx="7772400" cy="1022350"/>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179638"/>
            <a:ext cx="7772400" cy="112553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4"/>
          <p:cNvSpPr>
            <a:spLocks noGrp="1" noChangeArrowheads="1"/>
          </p:cNvSpPr>
          <p:nvPr>
            <p:ph type="dt" sz="half" idx="10"/>
          </p:nvPr>
        </p:nvSpPr>
        <p:spPr>
          <a:ln/>
        </p:spPr>
        <p:txBody>
          <a:bodyPr/>
          <a:lstStyle>
            <a:lvl1pPr>
              <a:defRPr/>
            </a:lvl1pPr>
          </a:lstStyle>
          <a:p>
            <a:pPr>
              <a:defRPr/>
            </a:pPr>
            <a:fld id="{8F069D9B-59C2-47DB-B51C-0B86ED137FF5}" type="datetimeFigureOut">
              <a:rPr lang="zh-CN" altLang="en-US"/>
              <a:pPr>
                <a:defRPr/>
              </a:pPr>
              <a:t>2018/5/16</a:t>
            </a:fld>
            <a:endParaRPr lang="zh-CN" altLang="en-US"/>
          </a:p>
        </p:txBody>
      </p:sp>
      <p:sp>
        <p:nvSpPr>
          <p:cNvPr id="5" name="页脚占位符 5"/>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p:cNvSpPr>
            <a:spLocks noGrp="1" noChangeArrowheads="1"/>
          </p:cNvSpPr>
          <p:nvPr>
            <p:ph type="sldNum" sz="quarter" idx="12"/>
          </p:nvPr>
        </p:nvSpPr>
        <p:spPr>
          <a:ln/>
        </p:spPr>
        <p:txBody>
          <a:bodyPr/>
          <a:lstStyle>
            <a:lvl1pPr>
              <a:defRPr/>
            </a:lvl1pPr>
          </a:lstStyle>
          <a:p>
            <a:pPr>
              <a:defRPr/>
            </a:pPr>
            <a:fld id="{A036A5F7-CF6C-44FB-BD53-FA6298E12139}" type="slidenum">
              <a:rPr lang="zh-CN" altLang="en-US"/>
              <a:pPr>
                <a:defRPr/>
              </a:pPr>
              <a:t>‹#›</a:t>
            </a:fld>
            <a:endParaRPr lang="zh-CN" altLang="en-US"/>
          </a:p>
        </p:txBody>
      </p:sp>
    </p:spTree>
    <p:extLst>
      <p:ext uri="{BB962C8B-B14F-4D97-AF65-F5344CB8AC3E}">
        <p14:creationId xmlns:p14="http://schemas.microsoft.com/office/powerpoint/2010/main" val="296283945"/>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200150"/>
            <a:ext cx="4038600" cy="3394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200150"/>
            <a:ext cx="4038600" cy="3394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noChangeArrowheads="1"/>
          </p:cNvSpPr>
          <p:nvPr>
            <p:ph type="dt" sz="half" idx="10"/>
          </p:nvPr>
        </p:nvSpPr>
        <p:spPr>
          <a:ln/>
        </p:spPr>
        <p:txBody>
          <a:bodyPr/>
          <a:lstStyle>
            <a:lvl1pPr>
              <a:defRPr/>
            </a:lvl1pPr>
          </a:lstStyle>
          <a:p>
            <a:pPr>
              <a:defRPr/>
            </a:pPr>
            <a:fld id="{8CDBAFC6-972C-4069-A5EA-1B385E03B825}" type="datetimeFigureOut">
              <a:rPr lang="zh-CN" altLang="en-US"/>
              <a:pPr>
                <a:defRPr/>
              </a:pPr>
              <a:t>2018/5/16</a:t>
            </a:fld>
            <a:endParaRPr lang="zh-CN" altLang="en-US"/>
          </a:p>
        </p:txBody>
      </p:sp>
      <p:sp>
        <p:nvSpPr>
          <p:cNvPr id="6" name="页脚占位符 5"/>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p:cNvSpPr>
            <a:spLocks noGrp="1" noChangeArrowheads="1"/>
          </p:cNvSpPr>
          <p:nvPr>
            <p:ph type="sldNum" sz="quarter" idx="12"/>
          </p:nvPr>
        </p:nvSpPr>
        <p:spPr>
          <a:ln/>
        </p:spPr>
        <p:txBody>
          <a:bodyPr/>
          <a:lstStyle>
            <a:lvl1pPr>
              <a:defRPr/>
            </a:lvl1pPr>
          </a:lstStyle>
          <a:p>
            <a:pPr>
              <a:defRPr/>
            </a:pPr>
            <a:fld id="{D6B7420F-5C24-4435-8894-2FFEA2032C6D}" type="slidenum">
              <a:rPr lang="zh-CN" altLang="en-US"/>
              <a:pPr>
                <a:defRPr/>
              </a:pPr>
              <a:t>‹#›</a:t>
            </a:fld>
            <a:endParaRPr lang="zh-CN" altLang="en-US"/>
          </a:p>
        </p:txBody>
      </p:sp>
    </p:spTree>
    <p:extLst>
      <p:ext uri="{BB962C8B-B14F-4D97-AF65-F5344CB8AC3E}">
        <p14:creationId xmlns:p14="http://schemas.microsoft.com/office/powerpoint/2010/main" val="1938671906"/>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150938"/>
            <a:ext cx="4040188" cy="4810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1631950"/>
            <a:ext cx="4040188" cy="29622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150938"/>
            <a:ext cx="4041775" cy="4810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1631950"/>
            <a:ext cx="4041775" cy="29622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4"/>
          <p:cNvSpPr>
            <a:spLocks noGrp="1" noChangeArrowheads="1"/>
          </p:cNvSpPr>
          <p:nvPr>
            <p:ph type="dt" sz="half" idx="10"/>
          </p:nvPr>
        </p:nvSpPr>
        <p:spPr>
          <a:ln/>
        </p:spPr>
        <p:txBody>
          <a:bodyPr/>
          <a:lstStyle>
            <a:lvl1pPr>
              <a:defRPr/>
            </a:lvl1pPr>
          </a:lstStyle>
          <a:p>
            <a:pPr>
              <a:defRPr/>
            </a:pPr>
            <a:fld id="{61570A09-FCBB-4300-9F77-9114256A403B}" type="datetimeFigureOut">
              <a:rPr lang="zh-CN" altLang="en-US"/>
              <a:pPr>
                <a:defRPr/>
              </a:pPr>
              <a:t>2018/5/16</a:t>
            </a:fld>
            <a:endParaRPr lang="zh-CN" altLang="en-US"/>
          </a:p>
        </p:txBody>
      </p:sp>
      <p:sp>
        <p:nvSpPr>
          <p:cNvPr id="8" name="页脚占位符 5"/>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6"/>
          <p:cNvSpPr>
            <a:spLocks noGrp="1" noChangeArrowheads="1"/>
          </p:cNvSpPr>
          <p:nvPr>
            <p:ph type="sldNum" sz="quarter" idx="12"/>
          </p:nvPr>
        </p:nvSpPr>
        <p:spPr>
          <a:ln/>
        </p:spPr>
        <p:txBody>
          <a:bodyPr/>
          <a:lstStyle>
            <a:lvl1pPr>
              <a:defRPr/>
            </a:lvl1pPr>
          </a:lstStyle>
          <a:p>
            <a:pPr>
              <a:defRPr/>
            </a:pPr>
            <a:fld id="{77560DB3-7809-453A-9BF4-E4397D371F0C}" type="slidenum">
              <a:rPr lang="zh-CN" altLang="en-US"/>
              <a:pPr>
                <a:defRPr/>
              </a:pPr>
              <a:t>‹#›</a:t>
            </a:fld>
            <a:endParaRPr lang="zh-CN" altLang="en-US"/>
          </a:p>
        </p:txBody>
      </p:sp>
    </p:spTree>
    <p:extLst>
      <p:ext uri="{BB962C8B-B14F-4D97-AF65-F5344CB8AC3E}">
        <p14:creationId xmlns:p14="http://schemas.microsoft.com/office/powerpoint/2010/main" val="50742032"/>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4"/>
          <p:cNvSpPr>
            <a:spLocks noGrp="1" noChangeArrowheads="1"/>
          </p:cNvSpPr>
          <p:nvPr>
            <p:ph type="dt" sz="half" idx="10"/>
          </p:nvPr>
        </p:nvSpPr>
        <p:spPr>
          <a:ln/>
        </p:spPr>
        <p:txBody>
          <a:bodyPr/>
          <a:lstStyle>
            <a:lvl1pPr>
              <a:defRPr/>
            </a:lvl1pPr>
          </a:lstStyle>
          <a:p>
            <a:pPr>
              <a:defRPr/>
            </a:pPr>
            <a:fld id="{70D043D3-B280-42E9-9FB9-2FA6AF01BA0B}" type="datetimeFigureOut">
              <a:rPr lang="zh-CN" altLang="en-US"/>
              <a:pPr>
                <a:defRPr/>
              </a:pPr>
              <a:t>2018/5/16</a:t>
            </a:fld>
            <a:endParaRPr lang="zh-CN" altLang="en-US"/>
          </a:p>
        </p:txBody>
      </p:sp>
      <p:sp>
        <p:nvSpPr>
          <p:cNvPr id="4" name="页脚占位符 5"/>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6"/>
          <p:cNvSpPr>
            <a:spLocks noGrp="1" noChangeArrowheads="1"/>
          </p:cNvSpPr>
          <p:nvPr>
            <p:ph type="sldNum" sz="quarter" idx="12"/>
          </p:nvPr>
        </p:nvSpPr>
        <p:spPr>
          <a:ln/>
        </p:spPr>
        <p:txBody>
          <a:bodyPr/>
          <a:lstStyle>
            <a:lvl1pPr>
              <a:defRPr/>
            </a:lvl1pPr>
          </a:lstStyle>
          <a:p>
            <a:pPr>
              <a:defRPr/>
            </a:pPr>
            <a:fld id="{3B3B61D0-0718-4B10-B9B1-7FD848E7B73E}" type="slidenum">
              <a:rPr lang="zh-CN" altLang="en-US"/>
              <a:pPr>
                <a:defRPr/>
              </a:pPr>
              <a:t>‹#›</a:t>
            </a:fld>
            <a:endParaRPr lang="zh-CN" altLang="en-US"/>
          </a:p>
        </p:txBody>
      </p:sp>
    </p:spTree>
    <p:extLst>
      <p:ext uri="{BB962C8B-B14F-4D97-AF65-F5344CB8AC3E}">
        <p14:creationId xmlns:p14="http://schemas.microsoft.com/office/powerpoint/2010/main" val="3719212942"/>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4"/>
          <p:cNvSpPr>
            <a:spLocks noGrp="1" noChangeArrowheads="1"/>
          </p:cNvSpPr>
          <p:nvPr>
            <p:ph type="dt" sz="half" idx="10"/>
          </p:nvPr>
        </p:nvSpPr>
        <p:spPr>
          <a:ln/>
        </p:spPr>
        <p:txBody>
          <a:bodyPr/>
          <a:lstStyle>
            <a:lvl1pPr>
              <a:defRPr/>
            </a:lvl1pPr>
          </a:lstStyle>
          <a:p>
            <a:pPr>
              <a:defRPr/>
            </a:pPr>
            <a:fld id="{E534DC51-9700-44E9-8621-EFEA4F5F00B2}" type="datetimeFigureOut">
              <a:rPr lang="zh-CN" altLang="en-US"/>
              <a:pPr>
                <a:defRPr/>
              </a:pPr>
              <a:t>2018/5/16</a:t>
            </a:fld>
            <a:endParaRPr lang="zh-CN" altLang="en-US"/>
          </a:p>
        </p:txBody>
      </p:sp>
      <p:sp>
        <p:nvSpPr>
          <p:cNvPr id="3" name="页脚占位符 5"/>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6"/>
          <p:cNvSpPr>
            <a:spLocks noGrp="1" noChangeArrowheads="1"/>
          </p:cNvSpPr>
          <p:nvPr>
            <p:ph type="sldNum" sz="quarter" idx="12"/>
          </p:nvPr>
        </p:nvSpPr>
        <p:spPr>
          <a:ln/>
        </p:spPr>
        <p:txBody>
          <a:bodyPr/>
          <a:lstStyle>
            <a:lvl1pPr>
              <a:defRPr/>
            </a:lvl1pPr>
          </a:lstStyle>
          <a:p>
            <a:pPr>
              <a:defRPr/>
            </a:pPr>
            <a:fld id="{F3202022-B34D-4C50-AF64-0875C29A855E}" type="slidenum">
              <a:rPr lang="zh-CN" altLang="en-US"/>
              <a:pPr>
                <a:defRPr/>
              </a:pPr>
              <a:t>‹#›</a:t>
            </a:fld>
            <a:endParaRPr lang="zh-CN" altLang="en-US"/>
          </a:p>
        </p:txBody>
      </p:sp>
    </p:spTree>
    <p:extLst>
      <p:ext uri="{BB962C8B-B14F-4D97-AF65-F5344CB8AC3E}">
        <p14:creationId xmlns:p14="http://schemas.microsoft.com/office/powerpoint/2010/main" val="908508560"/>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04788"/>
            <a:ext cx="3008313" cy="871537"/>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04788"/>
            <a:ext cx="5111750" cy="438943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076325"/>
            <a:ext cx="3008313" cy="35179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noChangeArrowheads="1"/>
          </p:cNvSpPr>
          <p:nvPr>
            <p:ph type="dt" sz="half" idx="10"/>
          </p:nvPr>
        </p:nvSpPr>
        <p:spPr>
          <a:ln/>
        </p:spPr>
        <p:txBody>
          <a:bodyPr/>
          <a:lstStyle>
            <a:lvl1pPr>
              <a:defRPr/>
            </a:lvl1pPr>
          </a:lstStyle>
          <a:p>
            <a:pPr>
              <a:defRPr/>
            </a:pPr>
            <a:fld id="{5942258A-C499-4A76-B10C-F54021835C0C}" type="datetimeFigureOut">
              <a:rPr lang="zh-CN" altLang="en-US"/>
              <a:pPr>
                <a:defRPr/>
              </a:pPr>
              <a:t>2018/5/16</a:t>
            </a:fld>
            <a:endParaRPr lang="zh-CN" altLang="en-US"/>
          </a:p>
        </p:txBody>
      </p:sp>
      <p:sp>
        <p:nvSpPr>
          <p:cNvPr id="6" name="页脚占位符 5"/>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p:cNvSpPr>
            <a:spLocks noGrp="1" noChangeArrowheads="1"/>
          </p:cNvSpPr>
          <p:nvPr>
            <p:ph type="sldNum" sz="quarter" idx="12"/>
          </p:nvPr>
        </p:nvSpPr>
        <p:spPr>
          <a:ln/>
        </p:spPr>
        <p:txBody>
          <a:bodyPr/>
          <a:lstStyle>
            <a:lvl1pPr>
              <a:defRPr/>
            </a:lvl1pPr>
          </a:lstStyle>
          <a:p>
            <a:pPr>
              <a:defRPr/>
            </a:pPr>
            <a:fld id="{1466C5DF-5C9B-4189-9D60-D0E113F17A47}" type="slidenum">
              <a:rPr lang="zh-CN" altLang="en-US"/>
              <a:pPr>
                <a:defRPr/>
              </a:pPr>
              <a:t>‹#›</a:t>
            </a:fld>
            <a:endParaRPr lang="zh-CN" altLang="en-US"/>
          </a:p>
        </p:txBody>
      </p:sp>
    </p:spTree>
    <p:extLst>
      <p:ext uri="{BB962C8B-B14F-4D97-AF65-F5344CB8AC3E}">
        <p14:creationId xmlns:p14="http://schemas.microsoft.com/office/powerpoint/2010/main" val="22453055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0"/>
            <a:ext cx="5486400" cy="425450"/>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460375"/>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4025900"/>
            <a:ext cx="5486400" cy="60325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noChangeArrowheads="1"/>
          </p:cNvSpPr>
          <p:nvPr>
            <p:ph type="dt" sz="half" idx="10"/>
          </p:nvPr>
        </p:nvSpPr>
        <p:spPr>
          <a:ln/>
        </p:spPr>
        <p:txBody>
          <a:bodyPr/>
          <a:lstStyle>
            <a:lvl1pPr>
              <a:defRPr/>
            </a:lvl1pPr>
          </a:lstStyle>
          <a:p>
            <a:pPr>
              <a:defRPr/>
            </a:pPr>
            <a:fld id="{C2840B7A-C85B-40EF-A0FC-6D9D621C7C3C}" type="datetimeFigureOut">
              <a:rPr lang="zh-CN" altLang="en-US"/>
              <a:pPr>
                <a:defRPr/>
              </a:pPr>
              <a:t>2018/5/16</a:t>
            </a:fld>
            <a:endParaRPr lang="zh-CN" altLang="en-US"/>
          </a:p>
        </p:txBody>
      </p:sp>
      <p:sp>
        <p:nvSpPr>
          <p:cNvPr id="6" name="页脚占位符 5"/>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p:cNvSpPr>
            <a:spLocks noGrp="1" noChangeArrowheads="1"/>
          </p:cNvSpPr>
          <p:nvPr>
            <p:ph type="sldNum" sz="quarter" idx="12"/>
          </p:nvPr>
        </p:nvSpPr>
        <p:spPr>
          <a:ln/>
        </p:spPr>
        <p:txBody>
          <a:bodyPr/>
          <a:lstStyle>
            <a:lvl1pPr>
              <a:defRPr/>
            </a:lvl1pPr>
          </a:lstStyle>
          <a:p>
            <a:pPr>
              <a:defRPr/>
            </a:pPr>
            <a:fld id="{E04447DB-368E-4E2D-98F8-2EB95B5F029B}" type="slidenum">
              <a:rPr lang="zh-CN" altLang="en-US"/>
              <a:pPr>
                <a:defRPr/>
              </a:pPr>
              <a:t>‹#›</a:t>
            </a:fld>
            <a:endParaRPr lang="zh-CN" altLang="en-US"/>
          </a:p>
        </p:txBody>
      </p:sp>
    </p:spTree>
    <p:extLst>
      <p:ext uri="{BB962C8B-B14F-4D97-AF65-F5344CB8AC3E}">
        <p14:creationId xmlns:p14="http://schemas.microsoft.com/office/powerpoint/2010/main" val="339713135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p:cNvSpPr>
            <a:spLocks noGrp="1" noChangeArrowheads="1"/>
          </p:cNvSpPr>
          <p:nvPr>
            <p:ph type="dt" sz="half" idx="10"/>
          </p:nvPr>
        </p:nvSpPr>
        <p:spPr>
          <a:ln/>
        </p:spPr>
        <p:txBody>
          <a:bodyPr/>
          <a:lstStyle>
            <a:lvl1pPr>
              <a:defRPr/>
            </a:lvl1pPr>
          </a:lstStyle>
          <a:p>
            <a:pPr>
              <a:defRPr/>
            </a:pPr>
            <a:fld id="{76A05ED6-A7D0-4ED6-BCFB-659218EC8419}" type="datetimeFigureOut">
              <a:rPr lang="zh-CN" altLang="en-US"/>
              <a:pPr>
                <a:defRPr/>
              </a:pPr>
              <a:t>2018/5/16</a:t>
            </a:fld>
            <a:endParaRPr lang="zh-CN" altLang="en-US"/>
          </a:p>
        </p:txBody>
      </p:sp>
      <p:sp>
        <p:nvSpPr>
          <p:cNvPr id="5" name="页脚占位符 5"/>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p:cNvSpPr>
            <a:spLocks noGrp="1" noChangeArrowheads="1"/>
          </p:cNvSpPr>
          <p:nvPr>
            <p:ph type="sldNum" sz="quarter" idx="12"/>
          </p:nvPr>
        </p:nvSpPr>
        <p:spPr>
          <a:ln/>
        </p:spPr>
        <p:txBody>
          <a:bodyPr/>
          <a:lstStyle>
            <a:lvl1pPr>
              <a:defRPr/>
            </a:lvl1pPr>
          </a:lstStyle>
          <a:p>
            <a:pPr>
              <a:defRPr/>
            </a:pPr>
            <a:fld id="{1B8B4050-F271-4043-BE8C-E3849C7A0AC9}" type="slidenum">
              <a:rPr lang="zh-CN" altLang="en-US"/>
              <a:pPr>
                <a:defRPr/>
              </a:pPr>
              <a:t>‹#›</a:t>
            </a:fld>
            <a:endParaRPr lang="zh-CN" altLang="en-US"/>
          </a:p>
        </p:txBody>
      </p:sp>
    </p:spTree>
    <p:extLst>
      <p:ext uri="{BB962C8B-B14F-4D97-AF65-F5344CB8AC3E}">
        <p14:creationId xmlns:p14="http://schemas.microsoft.com/office/powerpoint/2010/main" val="1389297392"/>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06375"/>
            <a:ext cx="2057400" cy="438785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06375"/>
            <a:ext cx="6019800" cy="438785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p:cNvSpPr>
            <a:spLocks noGrp="1" noChangeArrowheads="1"/>
          </p:cNvSpPr>
          <p:nvPr>
            <p:ph type="dt" sz="half" idx="10"/>
          </p:nvPr>
        </p:nvSpPr>
        <p:spPr>
          <a:ln/>
        </p:spPr>
        <p:txBody>
          <a:bodyPr/>
          <a:lstStyle>
            <a:lvl1pPr>
              <a:defRPr/>
            </a:lvl1pPr>
          </a:lstStyle>
          <a:p>
            <a:pPr>
              <a:defRPr/>
            </a:pPr>
            <a:fld id="{0D908E9D-2B54-4396-8FB4-5451342819D5}" type="datetimeFigureOut">
              <a:rPr lang="zh-CN" altLang="en-US"/>
              <a:pPr>
                <a:defRPr/>
              </a:pPr>
              <a:t>2018/5/16</a:t>
            </a:fld>
            <a:endParaRPr lang="zh-CN" altLang="en-US"/>
          </a:p>
        </p:txBody>
      </p:sp>
      <p:sp>
        <p:nvSpPr>
          <p:cNvPr id="5" name="页脚占位符 5"/>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p:cNvSpPr>
            <a:spLocks noGrp="1" noChangeArrowheads="1"/>
          </p:cNvSpPr>
          <p:nvPr>
            <p:ph type="sldNum" sz="quarter" idx="12"/>
          </p:nvPr>
        </p:nvSpPr>
        <p:spPr>
          <a:ln/>
        </p:spPr>
        <p:txBody>
          <a:bodyPr/>
          <a:lstStyle>
            <a:lvl1pPr>
              <a:defRPr/>
            </a:lvl1pPr>
          </a:lstStyle>
          <a:p>
            <a:pPr>
              <a:defRPr/>
            </a:pPr>
            <a:fld id="{F52DCAD9-EEED-484F-9E96-F7ACFD0CF8E2}" type="slidenum">
              <a:rPr lang="zh-CN" altLang="en-US"/>
              <a:pPr>
                <a:defRPr/>
              </a:pPr>
              <a:t>‹#›</a:t>
            </a:fld>
            <a:endParaRPr lang="zh-CN" altLang="en-US"/>
          </a:p>
        </p:txBody>
      </p:sp>
    </p:spTree>
    <p:extLst>
      <p:ext uri="{BB962C8B-B14F-4D97-AF65-F5344CB8AC3E}">
        <p14:creationId xmlns:p14="http://schemas.microsoft.com/office/powerpoint/2010/main" val="13837334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07.xml"/><Relationship Id="rId3" Type="http://schemas.openxmlformats.org/officeDocument/2006/relationships/slideLayout" Target="../slideLayouts/slideLayout102.xml"/><Relationship Id="rId7" Type="http://schemas.openxmlformats.org/officeDocument/2006/relationships/slideLayout" Target="../slideLayouts/slideLayout106.xml"/><Relationship Id="rId12" Type="http://schemas.openxmlformats.org/officeDocument/2006/relationships/theme" Target="../theme/theme10.xml"/><Relationship Id="rId2" Type="http://schemas.openxmlformats.org/officeDocument/2006/relationships/slideLayout" Target="../slideLayouts/slideLayout101.xml"/><Relationship Id="rId1" Type="http://schemas.openxmlformats.org/officeDocument/2006/relationships/slideLayout" Target="../slideLayouts/slideLayout100.xml"/><Relationship Id="rId6" Type="http://schemas.openxmlformats.org/officeDocument/2006/relationships/slideLayout" Target="../slideLayouts/slideLayout105.xml"/><Relationship Id="rId11" Type="http://schemas.openxmlformats.org/officeDocument/2006/relationships/slideLayout" Target="../slideLayouts/slideLayout110.xml"/><Relationship Id="rId5" Type="http://schemas.openxmlformats.org/officeDocument/2006/relationships/slideLayout" Target="../slideLayouts/slideLayout104.xml"/><Relationship Id="rId10" Type="http://schemas.openxmlformats.org/officeDocument/2006/relationships/slideLayout" Target="../slideLayouts/slideLayout109.xml"/><Relationship Id="rId4" Type="http://schemas.openxmlformats.org/officeDocument/2006/relationships/slideLayout" Target="../slideLayouts/slideLayout103.xml"/><Relationship Id="rId9" Type="http://schemas.openxmlformats.org/officeDocument/2006/relationships/slideLayout" Target="../slideLayouts/slideLayout108.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18.xml"/><Relationship Id="rId3" Type="http://schemas.openxmlformats.org/officeDocument/2006/relationships/slideLayout" Target="../slideLayouts/slideLayout113.xml"/><Relationship Id="rId7" Type="http://schemas.openxmlformats.org/officeDocument/2006/relationships/slideLayout" Target="../slideLayouts/slideLayout117.xml"/><Relationship Id="rId12" Type="http://schemas.openxmlformats.org/officeDocument/2006/relationships/theme" Target="../theme/theme11.xml"/><Relationship Id="rId2" Type="http://schemas.openxmlformats.org/officeDocument/2006/relationships/slideLayout" Target="../slideLayouts/slideLayout112.xml"/><Relationship Id="rId1" Type="http://schemas.openxmlformats.org/officeDocument/2006/relationships/slideLayout" Target="../slideLayouts/slideLayout111.xml"/><Relationship Id="rId6" Type="http://schemas.openxmlformats.org/officeDocument/2006/relationships/slideLayout" Target="../slideLayouts/slideLayout116.xml"/><Relationship Id="rId11" Type="http://schemas.openxmlformats.org/officeDocument/2006/relationships/slideLayout" Target="../slideLayouts/slideLayout121.xml"/><Relationship Id="rId5" Type="http://schemas.openxmlformats.org/officeDocument/2006/relationships/slideLayout" Target="../slideLayouts/slideLayout115.xml"/><Relationship Id="rId10" Type="http://schemas.openxmlformats.org/officeDocument/2006/relationships/slideLayout" Target="../slideLayouts/slideLayout120.xml"/><Relationship Id="rId4" Type="http://schemas.openxmlformats.org/officeDocument/2006/relationships/slideLayout" Target="../slideLayouts/slideLayout114.xml"/><Relationship Id="rId9" Type="http://schemas.openxmlformats.org/officeDocument/2006/relationships/slideLayout" Target="../slideLayouts/slideLayout11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3.xml"/><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theme" Target="../theme/theme6.xml"/><Relationship Id="rId2" Type="http://schemas.openxmlformats.org/officeDocument/2006/relationships/slideLayout" Target="../slideLayouts/slideLayout57.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0" Type="http://schemas.openxmlformats.org/officeDocument/2006/relationships/slideLayout" Target="../slideLayouts/slideLayout65.xml"/><Relationship Id="rId4" Type="http://schemas.openxmlformats.org/officeDocument/2006/relationships/slideLayout" Target="../slideLayouts/slideLayout59.xml"/><Relationship Id="rId9" Type="http://schemas.openxmlformats.org/officeDocument/2006/relationships/slideLayout" Target="../slideLayouts/slideLayout6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4.xml"/><Relationship Id="rId3" Type="http://schemas.openxmlformats.org/officeDocument/2006/relationships/slideLayout" Target="../slideLayouts/slideLayout69.xml"/><Relationship Id="rId7" Type="http://schemas.openxmlformats.org/officeDocument/2006/relationships/slideLayout" Target="../slideLayouts/slideLayout73.xml"/><Relationship Id="rId12" Type="http://schemas.openxmlformats.org/officeDocument/2006/relationships/theme" Target="../theme/theme7.xml"/><Relationship Id="rId2" Type="http://schemas.openxmlformats.org/officeDocument/2006/relationships/slideLayout" Target="../slideLayouts/slideLayout68.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5" Type="http://schemas.openxmlformats.org/officeDocument/2006/relationships/slideLayout" Target="../slideLayouts/slideLayout71.xml"/><Relationship Id="rId10" Type="http://schemas.openxmlformats.org/officeDocument/2006/relationships/slideLayout" Target="../slideLayouts/slideLayout76.xml"/><Relationship Id="rId4" Type="http://schemas.openxmlformats.org/officeDocument/2006/relationships/slideLayout" Target="../slideLayouts/slideLayout70.xml"/><Relationship Id="rId9" Type="http://schemas.openxmlformats.org/officeDocument/2006/relationships/slideLayout" Target="../slideLayouts/slideLayout75.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85.xml"/><Relationship Id="rId3" Type="http://schemas.openxmlformats.org/officeDocument/2006/relationships/slideLayout" Target="../slideLayouts/slideLayout80.xml"/><Relationship Id="rId7" Type="http://schemas.openxmlformats.org/officeDocument/2006/relationships/slideLayout" Target="../slideLayouts/slideLayout84.xml"/><Relationship Id="rId12" Type="http://schemas.openxmlformats.org/officeDocument/2006/relationships/theme" Target="../theme/theme8.xml"/><Relationship Id="rId2" Type="http://schemas.openxmlformats.org/officeDocument/2006/relationships/slideLayout" Target="../slideLayouts/slideLayout79.xml"/><Relationship Id="rId1" Type="http://schemas.openxmlformats.org/officeDocument/2006/relationships/slideLayout" Target="../slideLayouts/slideLayout78.xml"/><Relationship Id="rId6" Type="http://schemas.openxmlformats.org/officeDocument/2006/relationships/slideLayout" Target="../slideLayouts/slideLayout83.xml"/><Relationship Id="rId11" Type="http://schemas.openxmlformats.org/officeDocument/2006/relationships/slideLayout" Target="../slideLayouts/slideLayout88.xml"/><Relationship Id="rId5" Type="http://schemas.openxmlformats.org/officeDocument/2006/relationships/slideLayout" Target="../slideLayouts/slideLayout82.xml"/><Relationship Id="rId10" Type="http://schemas.openxmlformats.org/officeDocument/2006/relationships/slideLayout" Target="../slideLayouts/slideLayout87.xml"/><Relationship Id="rId4" Type="http://schemas.openxmlformats.org/officeDocument/2006/relationships/slideLayout" Target="../slideLayouts/slideLayout81.xml"/><Relationship Id="rId9" Type="http://schemas.openxmlformats.org/officeDocument/2006/relationships/slideLayout" Target="../slideLayouts/slideLayout86.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96.xml"/><Relationship Id="rId3" Type="http://schemas.openxmlformats.org/officeDocument/2006/relationships/slideLayout" Target="../slideLayouts/slideLayout91.xml"/><Relationship Id="rId7" Type="http://schemas.openxmlformats.org/officeDocument/2006/relationships/slideLayout" Target="../slideLayouts/slideLayout95.xml"/><Relationship Id="rId12" Type="http://schemas.openxmlformats.org/officeDocument/2006/relationships/theme" Target="../theme/theme9.xml"/><Relationship Id="rId2" Type="http://schemas.openxmlformats.org/officeDocument/2006/relationships/slideLayout" Target="../slideLayouts/slideLayout90.xml"/><Relationship Id="rId1" Type="http://schemas.openxmlformats.org/officeDocument/2006/relationships/slideLayout" Target="../slideLayouts/slideLayout89.xml"/><Relationship Id="rId6" Type="http://schemas.openxmlformats.org/officeDocument/2006/relationships/slideLayout" Target="../slideLayouts/slideLayout94.xml"/><Relationship Id="rId11" Type="http://schemas.openxmlformats.org/officeDocument/2006/relationships/slideLayout" Target="../slideLayouts/slideLayout99.xml"/><Relationship Id="rId5" Type="http://schemas.openxmlformats.org/officeDocument/2006/relationships/slideLayout" Target="../slideLayouts/slideLayout93.xml"/><Relationship Id="rId10" Type="http://schemas.openxmlformats.org/officeDocument/2006/relationships/slideLayout" Target="../slideLayouts/slideLayout98.xml"/><Relationship Id="rId4" Type="http://schemas.openxmlformats.org/officeDocument/2006/relationships/slideLayout" Target="../slideLayouts/slideLayout92.xml"/><Relationship Id="rId9" Type="http://schemas.openxmlformats.org/officeDocument/2006/relationships/slideLayout" Target="../slideLayouts/slideLayout9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1266" name="标题占位符 1"/>
          <p:cNvSpPr>
            <a:spLocks noGrp="1" noChangeArrowheads="1"/>
          </p:cNvSpPr>
          <p:nvPr>
            <p:ph type="title"/>
          </p:nvPr>
        </p:nvSpPr>
        <p:spPr bwMode="auto">
          <a:xfrm>
            <a:off x="457200" y="206375"/>
            <a:ext cx="822960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zh-CN"/>
              <a:t>单击此处编辑母版标题样式</a:t>
            </a:r>
          </a:p>
        </p:txBody>
      </p:sp>
      <p:sp>
        <p:nvSpPr>
          <p:cNvPr id="11267" name="文本占位符 2"/>
          <p:cNvSpPr>
            <a:spLocks noGrp="1" noChangeArrowheads="1"/>
          </p:cNvSpPr>
          <p:nvPr>
            <p:ph type="body" idx="1"/>
          </p:nvPr>
        </p:nvSpPr>
        <p:spPr bwMode="auto">
          <a:xfrm>
            <a:off x="457200" y="1200150"/>
            <a:ext cx="8229600" cy="339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zh-CN"/>
              <a:t>单击此处编辑母版文本样式</a:t>
            </a:r>
          </a:p>
          <a:p>
            <a:pPr lvl="1"/>
            <a:r>
              <a:rPr lang="zh-CN" altLang="zh-CN"/>
              <a:t>第二级</a:t>
            </a:r>
          </a:p>
          <a:p>
            <a:pPr lvl="2"/>
            <a:r>
              <a:rPr lang="zh-CN" altLang="zh-CN"/>
              <a:t>第三级</a:t>
            </a:r>
          </a:p>
          <a:p>
            <a:pPr lvl="3"/>
            <a:r>
              <a:rPr lang="zh-CN" altLang="zh-CN"/>
              <a:t>第四级</a:t>
            </a:r>
          </a:p>
          <a:p>
            <a:pPr lvl="4"/>
            <a:r>
              <a:rPr lang="zh-CN" altLang="zh-CN"/>
              <a:t>第五级</a:t>
            </a:r>
          </a:p>
        </p:txBody>
      </p:sp>
      <p:sp>
        <p:nvSpPr>
          <p:cNvPr id="11268" name="日期占位符 3"/>
          <p:cNvSpPr>
            <a:spLocks noGrp="1" noChangeArrowheads="1"/>
          </p:cNvSpPr>
          <p:nvPr>
            <p:ph type="dt" sz="half" idx="2"/>
          </p:nvPr>
        </p:nvSpPr>
        <p:spPr bwMode="auto">
          <a:xfrm>
            <a:off x="457200" y="4767263"/>
            <a:ext cx="2133600" cy="274637"/>
          </a:xfrm>
          <a:prstGeom prst="rect">
            <a:avLst/>
          </a:prstGeom>
          <a:noFill/>
          <a:ln>
            <a:noFill/>
          </a:ln>
          <a:extLst/>
        </p:spPr>
        <p:txBody>
          <a:bodyPr vert="horz" wrap="square" lIns="91440" tIns="45720" rIns="91440" bIns="45720" numCol="1" anchor="ctr" anchorCtr="0" compatLnSpc="1">
            <a:prstTxWarp prst="textNoShape">
              <a:avLst/>
            </a:prstTxWarp>
          </a:bodyPr>
          <a:lstStyle>
            <a:lvl1pPr eaLnBrk="1" hangingPunct="1">
              <a:buFont typeface="Arial" panose="020B0604020202020204" pitchFamily="34" charset="0"/>
              <a:buNone/>
              <a:defRPr sz="1200">
                <a:solidFill>
                  <a:srgbClr val="898989"/>
                </a:solidFill>
              </a:defRPr>
            </a:lvl1pPr>
          </a:lstStyle>
          <a:p>
            <a:pPr>
              <a:defRPr/>
            </a:pPr>
            <a:fld id="{88A3B126-D441-499E-A7D4-64AD4D00FCB0}" type="datetimeFigureOut">
              <a:rPr lang="zh-CN" altLang="en-US"/>
              <a:pPr>
                <a:defRPr/>
              </a:pPr>
              <a:t>2018/5/16</a:t>
            </a:fld>
            <a:endParaRPr lang="zh-CN" altLang="en-US"/>
          </a:p>
        </p:txBody>
      </p:sp>
      <p:sp>
        <p:nvSpPr>
          <p:cNvPr id="11269" name="页脚占位符 4"/>
          <p:cNvSpPr>
            <a:spLocks noGrp="1" noChangeArrowheads="1"/>
          </p:cNvSpPr>
          <p:nvPr>
            <p:ph type="ftr" sz="quarter" idx="3"/>
          </p:nvPr>
        </p:nvSpPr>
        <p:spPr bwMode="auto">
          <a:xfrm>
            <a:off x="3124200" y="4767263"/>
            <a:ext cx="2895600" cy="274637"/>
          </a:xfrm>
          <a:prstGeom prst="rect">
            <a:avLst/>
          </a:prstGeom>
          <a:noFill/>
          <a:ln>
            <a:noFill/>
          </a:ln>
          <a:extLst/>
        </p:spPr>
        <p:txBody>
          <a:bodyPr vert="horz" wrap="square" lIns="91440" tIns="45720" rIns="91440" bIns="45720" numCol="1" anchor="ctr" anchorCtr="0" compatLnSpc="1">
            <a:prstTxWarp prst="textNoShape">
              <a:avLst/>
            </a:prstTxWarp>
          </a:bodyPr>
          <a:lstStyle>
            <a:lvl1pPr algn="ctr" eaLnBrk="1" hangingPunct="1">
              <a:buFont typeface="Arial" panose="020B0604020202020204" pitchFamily="34" charset="0"/>
              <a:buNone/>
              <a:defRPr sz="1200">
                <a:solidFill>
                  <a:srgbClr val="898989"/>
                </a:solidFill>
              </a:defRPr>
            </a:lvl1pPr>
          </a:lstStyle>
          <a:p>
            <a:pPr>
              <a:defRPr/>
            </a:pPr>
            <a:endParaRPr lang="zh-CN" altLang="en-US"/>
          </a:p>
        </p:txBody>
      </p:sp>
      <p:sp>
        <p:nvSpPr>
          <p:cNvPr id="11270" name="灯片编号占位符 5"/>
          <p:cNvSpPr>
            <a:spLocks noGrp="1" noChangeArrowheads="1"/>
          </p:cNvSpPr>
          <p:nvPr>
            <p:ph type="sldNum" sz="quarter" idx="4"/>
          </p:nvPr>
        </p:nvSpPr>
        <p:spPr bwMode="auto">
          <a:xfrm>
            <a:off x="6553200" y="4767263"/>
            <a:ext cx="2133600" cy="274637"/>
          </a:xfrm>
          <a:prstGeom prst="rect">
            <a:avLst/>
          </a:prstGeom>
          <a:noFill/>
          <a:ln>
            <a:noFill/>
          </a:ln>
          <a:extLst/>
        </p:spPr>
        <p:txBody>
          <a:bodyPr vert="horz" wrap="square" lIns="91440" tIns="45720" rIns="91440" bIns="45720" numCol="1" anchor="ctr" anchorCtr="0" compatLnSpc="1">
            <a:prstTxWarp prst="textNoShape">
              <a:avLst/>
            </a:prstTxWarp>
          </a:bodyPr>
          <a:lstStyle>
            <a:lvl1pPr algn="r" eaLnBrk="1" hangingPunct="1">
              <a:buFont typeface="Arial" panose="020B0604020202020204" pitchFamily="34" charset="0"/>
              <a:buNone/>
              <a:defRPr sz="1200" smtClean="0">
                <a:solidFill>
                  <a:srgbClr val="898989"/>
                </a:solidFill>
              </a:defRPr>
            </a:lvl1pPr>
          </a:lstStyle>
          <a:p>
            <a:pPr>
              <a:defRPr/>
            </a:pPr>
            <a:fld id="{ADD5D3D7-B558-4C32-BDCE-A6449A610C69}"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sldLayoutIdLst>
    <p:sldLayoutId id="2147484038" r:id="rId1"/>
    <p:sldLayoutId id="2147484039" r:id="rId2"/>
    <p:sldLayoutId id="2147484040" r:id="rId3"/>
    <p:sldLayoutId id="2147484041" r:id="rId4"/>
    <p:sldLayoutId id="2147484042" r:id="rId5"/>
    <p:sldLayoutId id="2147484043" r:id="rId6"/>
    <p:sldLayoutId id="2147484044" r:id="rId7"/>
    <p:sldLayoutId id="2147484045" r:id="rId8"/>
    <p:sldLayoutId id="2147484046" r:id="rId9"/>
    <p:sldLayoutId id="2147484047" r:id="rId10"/>
    <p:sldLayoutId id="2147484048" r:id="rId11"/>
  </p:sldLayoutIdLst>
  <p:txStyles>
    <p:titleStyle>
      <a:lvl1pPr algn="ctr" rtl="0" eaLnBrk="0" fontAlgn="base" hangingPunct="0">
        <a:spcBef>
          <a:spcPct val="0"/>
        </a:spcBef>
        <a:spcAft>
          <a:spcPct val="0"/>
        </a:spcAft>
        <a:defRPr sz="44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ea typeface="宋体" pitchFamily="2" charset="-122"/>
        </a:defRPr>
      </a:lvl2pPr>
      <a:lvl3pPr algn="ctr" rtl="0" eaLnBrk="0" fontAlgn="base" hangingPunct="0">
        <a:spcBef>
          <a:spcPct val="0"/>
        </a:spcBef>
        <a:spcAft>
          <a:spcPct val="0"/>
        </a:spcAft>
        <a:defRPr sz="4400">
          <a:solidFill>
            <a:schemeClr val="tx1"/>
          </a:solidFill>
          <a:latin typeface="Calibri" pitchFamily="34" charset="0"/>
          <a:ea typeface="宋体" pitchFamily="2" charset="-122"/>
        </a:defRPr>
      </a:lvl3pPr>
      <a:lvl4pPr algn="ctr" rtl="0" eaLnBrk="0" fontAlgn="base" hangingPunct="0">
        <a:spcBef>
          <a:spcPct val="0"/>
        </a:spcBef>
        <a:spcAft>
          <a:spcPct val="0"/>
        </a:spcAft>
        <a:defRPr sz="4400">
          <a:solidFill>
            <a:schemeClr val="tx1"/>
          </a:solidFill>
          <a:latin typeface="Calibri" pitchFamily="34" charset="0"/>
          <a:ea typeface="宋体" pitchFamily="2" charset="-122"/>
        </a:defRPr>
      </a:lvl4pPr>
      <a:lvl5pPr algn="ctr" rtl="0" eaLnBrk="0" fontAlgn="base" hangingPunct="0">
        <a:spcBef>
          <a:spcPct val="0"/>
        </a:spcBef>
        <a:spcAft>
          <a:spcPct val="0"/>
        </a:spcAft>
        <a:defRPr sz="4400">
          <a:solidFill>
            <a:schemeClr val="tx1"/>
          </a:solidFill>
          <a:latin typeface="Calibri" pitchFamily="34" charset="0"/>
          <a:ea typeface="宋体" pitchFamily="2" charset="-122"/>
        </a:defRPr>
      </a:lvl5pPr>
      <a:lvl6pPr marL="457200" algn="ctr" rtl="0" eaLnBrk="0" fontAlgn="base" hangingPunct="0">
        <a:spcBef>
          <a:spcPct val="0"/>
        </a:spcBef>
        <a:spcAft>
          <a:spcPct val="0"/>
        </a:spcAft>
        <a:defRPr sz="4400">
          <a:solidFill>
            <a:schemeClr val="tx1"/>
          </a:solidFill>
          <a:latin typeface="Calibri" pitchFamily="34" charset="0"/>
          <a:ea typeface="宋体" pitchFamily="2" charset="-122"/>
        </a:defRPr>
      </a:lvl6pPr>
      <a:lvl7pPr marL="914400" algn="ctr" rtl="0" eaLnBrk="0" fontAlgn="base" hangingPunct="0">
        <a:spcBef>
          <a:spcPct val="0"/>
        </a:spcBef>
        <a:spcAft>
          <a:spcPct val="0"/>
        </a:spcAft>
        <a:defRPr sz="4400">
          <a:solidFill>
            <a:schemeClr val="tx1"/>
          </a:solidFill>
          <a:latin typeface="Calibri" pitchFamily="34" charset="0"/>
          <a:ea typeface="宋体" pitchFamily="2" charset="-122"/>
        </a:defRPr>
      </a:lvl7pPr>
      <a:lvl8pPr marL="1371600" algn="ctr" rtl="0" eaLnBrk="0" fontAlgn="base" hangingPunct="0">
        <a:spcBef>
          <a:spcPct val="0"/>
        </a:spcBef>
        <a:spcAft>
          <a:spcPct val="0"/>
        </a:spcAft>
        <a:defRPr sz="4400">
          <a:solidFill>
            <a:schemeClr val="tx1"/>
          </a:solidFill>
          <a:latin typeface="Calibri" pitchFamily="34" charset="0"/>
          <a:ea typeface="宋体" pitchFamily="2" charset="-122"/>
        </a:defRPr>
      </a:lvl8pPr>
      <a:lvl9pPr marL="1828800" algn="ctr" rtl="0" eaLnBrk="0" fontAlgn="base" hangingPunct="0">
        <a:spcBef>
          <a:spcPct val="0"/>
        </a:spcBef>
        <a:spcAft>
          <a:spcPct val="0"/>
        </a:spcAft>
        <a:defRPr sz="4400">
          <a:solidFill>
            <a:schemeClr val="tx1"/>
          </a:solidFill>
          <a:latin typeface="Calibri" pitchFamily="34" charset="0"/>
          <a:ea typeface="宋体" pitchFamily="2" charset="-122"/>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defRPr>
      </a:lvl5pPr>
      <a:lvl6pPr marL="2514600" indent="-228600" algn="l" rtl="0" eaLnBrk="0" fontAlgn="base" hangingPunct="0">
        <a:spcBef>
          <a:spcPct val="20000"/>
        </a:spcBef>
        <a:spcAft>
          <a:spcPct val="0"/>
        </a:spcAft>
        <a:buFont typeface="Arial" pitchFamily="34" charset="0"/>
        <a:buChar char="»"/>
        <a:defRPr sz="2000">
          <a:solidFill>
            <a:schemeClr val="tx1"/>
          </a:solidFill>
          <a:latin typeface="+mn-lt"/>
          <a:ea typeface="+mn-ea"/>
        </a:defRPr>
      </a:lvl6pPr>
      <a:lvl7pPr marL="2971800" indent="-228600" algn="l" rtl="0" eaLnBrk="0" fontAlgn="base" hangingPunct="0">
        <a:spcBef>
          <a:spcPct val="20000"/>
        </a:spcBef>
        <a:spcAft>
          <a:spcPct val="0"/>
        </a:spcAft>
        <a:buFont typeface="Arial" pitchFamily="34" charset="0"/>
        <a:buChar char="»"/>
        <a:defRPr sz="2000">
          <a:solidFill>
            <a:schemeClr val="tx1"/>
          </a:solidFill>
          <a:latin typeface="+mn-lt"/>
          <a:ea typeface="+mn-ea"/>
        </a:defRPr>
      </a:lvl7pPr>
      <a:lvl8pPr marL="3429000" indent="-228600" algn="l" rtl="0" eaLnBrk="0" fontAlgn="base" hangingPunct="0">
        <a:spcBef>
          <a:spcPct val="20000"/>
        </a:spcBef>
        <a:spcAft>
          <a:spcPct val="0"/>
        </a:spcAft>
        <a:buFont typeface="Arial" pitchFamily="34" charset="0"/>
        <a:buChar char="»"/>
        <a:defRPr sz="2000">
          <a:solidFill>
            <a:schemeClr val="tx1"/>
          </a:solidFill>
          <a:latin typeface="+mn-lt"/>
          <a:ea typeface="+mn-ea"/>
        </a:defRPr>
      </a:lvl8pPr>
      <a:lvl9pPr marL="3886200" indent="-228600" algn="l" rtl="0" eaLnBrk="0" fontAlgn="base" hangingPunct="0">
        <a:spcBef>
          <a:spcPct val="20000"/>
        </a:spcBef>
        <a:spcAft>
          <a:spcPct val="0"/>
        </a:spcAft>
        <a:buFont typeface="Arial" pitchFamily="34" charset="0"/>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0482" name="标题占位符 1"/>
          <p:cNvSpPr>
            <a:spLocks noGrp="1" noChangeArrowheads="1"/>
          </p:cNvSpPr>
          <p:nvPr>
            <p:ph type="title"/>
          </p:nvPr>
        </p:nvSpPr>
        <p:spPr bwMode="auto">
          <a:xfrm>
            <a:off x="457200" y="206375"/>
            <a:ext cx="822960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zh-CN"/>
              <a:t>单击此处编辑母版标题样式</a:t>
            </a:r>
          </a:p>
        </p:txBody>
      </p:sp>
      <p:sp>
        <p:nvSpPr>
          <p:cNvPr id="20483" name="文本占位符 2"/>
          <p:cNvSpPr>
            <a:spLocks noGrp="1" noChangeArrowheads="1"/>
          </p:cNvSpPr>
          <p:nvPr>
            <p:ph type="body" idx="1"/>
          </p:nvPr>
        </p:nvSpPr>
        <p:spPr bwMode="auto">
          <a:xfrm>
            <a:off x="457200" y="1200150"/>
            <a:ext cx="8229600" cy="339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zh-CN"/>
              <a:t>单击此处编辑母版文本样式</a:t>
            </a:r>
          </a:p>
          <a:p>
            <a:pPr lvl="1"/>
            <a:r>
              <a:rPr lang="zh-CN" altLang="zh-CN"/>
              <a:t>第二级</a:t>
            </a:r>
          </a:p>
          <a:p>
            <a:pPr lvl="2"/>
            <a:r>
              <a:rPr lang="zh-CN" altLang="zh-CN"/>
              <a:t>第三级</a:t>
            </a:r>
          </a:p>
          <a:p>
            <a:pPr lvl="3"/>
            <a:r>
              <a:rPr lang="zh-CN" altLang="zh-CN"/>
              <a:t>第四级</a:t>
            </a:r>
          </a:p>
          <a:p>
            <a:pPr lvl="4"/>
            <a:r>
              <a:rPr lang="zh-CN" altLang="zh-CN"/>
              <a:t>第五级</a:t>
            </a:r>
          </a:p>
        </p:txBody>
      </p:sp>
      <p:sp>
        <p:nvSpPr>
          <p:cNvPr id="21508" name="日期占位符 3"/>
          <p:cNvSpPr>
            <a:spLocks noGrp="1" noChangeArrowheads="1"/>
          </p:cNvSpPr>
          <p:nvPr>
            <p:ph type="dt" sz="half" idx="2"/>
          </p:nvPr>
        </p:nvSpPr>
        <p:spPr bwMode="auto">
          <a:xfrm>
            <a:off x="457200" y="4767263"/>
            <a:ext cx="2133600" cy="274637"/>
          </a:xfrm>
          <a:prstGeom prst="rect">
            <a:avLst/>
          </a:prstGeom>
          <a:noFill/>
          <a:ln>
            <a:noFill/>
          </a:ln>
          <a:extLst/>
        </p:spPr>
        <p:txBody>
          <a:bodyPr vert="horz" wrap="square" lIns="91440" tIns="45720" rIns="91440" bIns="45720" numCol="1" anchor="ctr" anchorCtr="0" compatLnSpc="1">
            <a:prstTxWarp prst="textNoShape">
              <a:avLst/>
            </a:prstTxWarp>
          </a:bodyPr>
          <a:lstStyle>
            <a:lvl1pPr eaLnBrk="1" hangingPunct="1">
              <a:buFont typeface="Arial" panose="020B0604020202020204" pitchFamily="34" charset="0"/>
              <a:buNone/>
              <a:defRPr sz="1200">
                <a:solidFill>
                  <a:srgbClr val="898989"/>
                </a:solidFill>
              </a:defRPr>
            </a:lvl1pPr>
          </a:lstStyle>
          <a:p>
            <a:pPr>
              <a:defRPr/>
            </a:pPr>
            <a:fld id="{BBE7381F-B55B-46EC-B19B-3A9B93A94F0B}" type="datetimeFigureOut">
              <a:rPr lang="zh-CN" altLang="en-US"/>
              <a:pPr>
                <a:defRPr/>
              </a:pPr>
              <a:t>2018/5/16</a:t>
            </a:fld>
            <a:endParaRPr lang="zh-CN" altLang="en-US"/>
          </a:p>
        </p:txBody>
      </p:sp>
      <p:sp>
        <p:nvSpPr>
          <p:cNvPr id="21509" name="页脚占位符 4"/>
          <p:cNvSpPr>
            <a:spLocks noGrp="1" noChangeArrowheads="1"/>
          </p:cNvSpPr>
          <p:nvPr>
            <p:ph type="ftr" sz="quarter" idx="3"/>
          </p:nvPr>
        </p:nvSpPr>
        <p:spPr bwMode="auto">
          <a:xfrm>
            <a:off x="3124200" y="4767263"/>
            <a:ext cx="2895600" cy="274637"/>
          </a:xfrm>
          <a:prstGeom prst="rect">
            <a:avLst/>
          </a:prstGeom>
          <a:noFill/>
          <a:ln>
            <a:noFill/>
          </a:ln>
          <a:extLst/>
        </p:spPr>
        <p:txBody>
          <a:bodyPr vert="horz" wrap="square" lIns="91440" tIns="45720" rIns="91440" bIns="45720" numCol="1" anchor="ctr" anchorCtr="0" compatLnSpc="1">
            <a:prstTxWarp prst="textNoShape">
              <a:avLst/>
            </a:prstTxWarp>
          </a:bodyPr>
          <a:lstStyle>
            <a:lvl1pPr algn="ctr" eaLnBrk="1" hangingPunct="1">
              <a:buFont typeface="Arial" panose="020B0604020202020204" pitchFamily="34" charset="0"/>
              <a:buNone/>
              <a:defRPr sz="1200">
                <a:solidFill>
                  <a:srgbClr val="898989"/>
                </a:solidFill>
              </a:defRPr>
            </a:lvl1pPr>
          </a:lstStyle>
          <a:p>
            <a:pPr>
              <a:defRPr/>
            </a:pPr>
            <a:endParaRPr lang="zh-CN" altLang="en-US"/>
          </a:p>
        </p:txBody>
      </p:sp>
      <p:sp>
        <p:nvSpPr>
          <p:cNvPr id="21510" name="灯片编号占位符 5"/>
          <p:cNvSpPr>
            <a:spLocks noGrp="1" noChangeArrowheads="1"/>
          </p:cNvSpPr>
          <p:nvPr>
            <p:ph type="sldNum" sz="quarter" idx="4"/>
          </p:nvPr>
        </p:nvSpPr>
        <p:spPr bwMode="auto">
          <a:xfrm>
            <a:off x="6553200" y="4767263"/>
            <a:ext cx="2133600" cy="274637"/>
          </a:xfrm>
          <a:prstGeom prst="rect">
            <a:avLst/>
          </a:prstGeom>
          <a:noFill/>
          <a:ln>
            <a:noFill/>
          </a:ln>
          <a:extLst/>
        </p:spPr>
        <p:txBody>
          <a:bodyPr vert="horz" wrap="square" lIns="91440" tIns="45720" rIns="91440" bIns="45720" numCol="1" anchor="ctr" anchorCtr="0" compatLnSpc="1">
            <a:prstTxWarp prst="textNoShape">
              <a:avLst/>
            </a:prstTxWarp>
          </a:bodyPr>
          <a:lstStyle>
            <a:lvl1pPr algn="r" eaLnBrk="1" hangingPunct="1">
              <a:buFont typeface="Arial" panose="020B0604020202020204" pitchFamily="34" charset="0"/>
              <a:buNone/>
              <a:defRPr sz="1200" smtClean="0">
                <a:solidFill>
                  <a:srgbClr val="898989"/>
                </a:solidFill>
              </a:defRPr>
            </a:lvl1pPr>
          </a:lstStyle>
          <a:p>
            <a:pPr>
              <a:defRPr/>
            </a:pPr>
            <a:fld id="{0A33A6DD-9320-4F8B-8A7A-2FB7BF676CAF}"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sldLayoutIdLst>
    <p:sldLayoutId id="2147484137" r:id="rId1"/>
    <p:sldLayoutId id="2147484138" r:id="rId2"/>
    <p:sldLayoutId id="2147484139" r:id="rId3"/>
    <p:sldLayoutId id="2147484140" r:id="rId4"/>
    <p:sldLayoutId id="2147484141" r:id="rId5"/>
    <p:sldLayoutId id="2147484142" r:id="rId6"/>
    <p:sldLayoutId id="2147484143" r:id="rId7"/>
    <p:sldLayoutId id="2147484144" r:id="rId8"/>
    <p:sldLayoutId id="2147484145" r:id="rId9"/>
    <p:sldLayoutId id="2147484146" r:id="rId10"/>
    <p:sldLayoutId id="2147484147" r:id="rId11"/>
  </p:sldLayoutIdLst>
  <p:txStyles>
    <p:titleStyle>
      <a:lvl1pPr algn="ctr" rtl="0" eaLnBrk="0" fontAlgn="base" hangingPunct="0">
        <a:spcBef>
          <a:spcPct val="0"/>
        </a:spcBef>
        <a:spcAft>
          <a:spcPct val="0"/>
        </a:spcAft>
        <a:defRPr sz="44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ea typeface="宋体" pitchFamily="2" charset="-122"/>
        </a:defRPr>
      </a:lvl2pPr>
      <a:lvl3pPr algn="ctr" rtl="0" eaLnBrk="0" fontAlgn="base" hangingPunct="0">
        <a:spcBef>
          <a:spcPct val="0"/>
        </a:spcBef>
        <a:spcAft>
          <a:spcPct val="0"/>
        </a:spcAft>
        <a:defRPr sz="4400">
          <a:solidFill>
            <a:schemeClr val="tx1"/>
          </a:solidFill>
          <a:latin typeface="Calibri" pitchFamily="34" charset="0"/>
          <a:ea typeface="宋体" pitchFamily="2" charset="-122"/>
        </a:defRPr>
      </a:lvl3pPr>
      <a:lvl4pPr algn="ctr" rtl="0" eaLnBrk="0" fontAlgn="base" hangingPunct="0">
        <a:spcBef>
          <a:spcPct val="0"/>
        </a:spcBef>
        <a:spcAft>
          <a:spcPct val="0"/>
        </a:spcAft>
        <a:defRPr sz="4400">
          <a:solidFill>
            <a:schemeClr val="tx1"/>
          </a:solidFill>
          <a:latin typeface="Calibri" pitchFamily="34" charset="0"/>
          <a:ea typeface="宋体" pitchFamily="2" charset="-122"/>
        </a:defRPr>
      </a:lvl4pPr>
      <a:lvl5pPr algn="ctr" rtl="0" eaLnBrk="0" fontAlgn="base" hangingPunct="0">
        <a:spcBef>
          <a:spcPct val="0"/>
        </a:spcBef>
        <a:spcAft>
          <a:spcPct val="0"/>
        </a:spcAft>
        <a:defRPr sz="4400">
          <a:solidFill>
            <a:schemeClr val="tx1"/>
          </a:solidFill>
          <a:latin typeface="Calibri" pitchFamily="34" charset="0"/>
          <a:ea typeface="宋体" pitchFamily="2" charset="-122"/>
        </a:defRPr>
      </a:lvl5pPr>
      <a:lvl6pPr marL="457200" algn="ctr" rtl="0" eaLnBrk="0" fontAlgn="base" hangingPunct="0">
        <a:spcBef>
          <a:spcPct val="0"/>
        </a:spcBef>
        <a:spcAft>
          <a:spcPct val="0"/>
        </a:spcAft>
        <a:defRPr sz="4400">
          <a:solidFill>
            <a:schemeClr val="tx1"/>
          </a:solidFill>
          <a:latin typeface="Calibri" pitchFamily="34" charset="0"/>
          <a:ea typeface="宋体" pitchFamily="2" charset="-122"/>
        </a:defRPr>
      </a:lvl6pPr>
      <a:lvl7pPr marL="914400" algn="ctr" rtl="0" eaLnBrk="0" fontAlgn="base" hangingPunct="0">
        <a:spcBef>
          <a:spcPct val="0"/>
        </a:spcBef>
        <a:spcAft>
          <a:spcPct val="0"/>
        </a:spcAft>
        <a:defRPr sz="4400">
          <a:solidFill>
            <a:schemeClr val="tx1"/>
          </a:solidFill>
          <a:latin typeface="Calibri" pitchFamily="34" charset="0"/>
          <a:ea typeface="宋体" pitchFamily="2" charset="-122"/>
        </a:defRPr>
      </a:lvl7pPr>
      <a:lvl8pPr marL="1371600" algn="ctr" rtl="0" eaLnBrk="0" fontAlgn="base" hangingPunct="0">
        <a:spcBef>
          <a:spcPct val="0"/>
        </a:spcBef>
        <a:spcAft>
          <a:spcPct val="0"/>
        </a:spcAft>
        <a:defRPr sz="4400">
          <a:solidFill>
            <a:schemeClr val="tx1"/>
          </a:solidFill>
          <a:latin typeface="Calibri" pitchFamily="34" charset="0"/>
          <a:ea typeface="宋体" pitchFamily="2" charset="-122"/>
        </a:defRPr>
      </a:lvl8pPr>
      <a:lvl9pPr marL="1828800" algn="ctr" rtl="0" eaLnBrk="0" fontAlgn="base" hangingPunct="0">
        <a:spcBef>
          <a:spcPct val="0"/>
        </a:spcBef>
        <a:spcAft>
          <a:spcPct val="0"/>
        </a:spcAft>
        <a:defRPr sz="4400">
          <a:solidFill>
            <a:schemeClr val="tx1"/>
          </a:solidFill>
          <a:latin typeface="Calibri" pitchFamily="34" charset="0"/>
          <a:ea typeface="宋体" pitchFamily="2" charset="-122"/>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defRPr>
      </a:lvl5pPr>
      <a:lvl6pPr marL="2514600" indent="-228600" algn="l" rtl="0" eaLnBrk="0" fontAlgn="base" hangingPunct="0">
        <a:spcBef>
          <a:spcPct val="20000"/>
        </a:spcBef>
        <a:spcAft>
          <a:spcPct val="0"/>
        </a:spcAft>
        <a:buFont typeface="Arial" pitchFamily="34" charset="0"/>
        <a:buChar char="»"/>
        <a:defRPr sz="2000">
          <a:solidFill>
            <a:schemeClr val="tx1"/>
          </a:solidFill>
          <a:latin typeface="+mn-lt"/>
          <a:ea typeface="+mn-ea"/>
        </a:defRPr>
      </a:lvl6pPr>
      <a:lvl7pPr marL="2971800" indent="-228600" algn="l" rtl="0" eaLnBrk="0" fontAlgn="base" hangingPunct="0">
        <a:spcBef>
          <a:spcPct val="20000"/>
        </a:spcBef>
        <a:spcAft>
          <a:spcPct val="0"/>
        </a:spcAft>
        <a:buFont typeface="Arial" pitchFamily="34" charset="0"/>
        <a:buChar char="»"/>
        <a:defRPr sz="2000">
          <a:solidFill>
            <a:schemeClr val="tx1"/>
          </a:solidFill>
          <a:latin typeface="+mn-lt"/>
          <a:ea typeface="+mn-ea"/>
        </a:defRPr>
      </a:lvl7pPr>
      <a:lvl8pPr marL="3429000" indent="-228600" algn="l" rtl="0" eaLnBrk="0" fontAlgn="base" hangingPunct="0">
        <a:spcBef>
          <a:spcPct val="20000"/>
        </a:spcBef>
        <a:spcAft>
          <a:spcPct val="0"/>
        </a:spcAft>
        <a:buFont typeface="Arial" pitchFamily="34" charset="0"/>
        <a:buChar char="»"/>
        <a:defRPr sz="2000">
          <a:solidFill>
            <a:schemeClr val="tx1"/>
          </a:solidFill>
          <a:latin typeface="+mn-lt"/>
          <a:ea typeface="+mn-ea"/>
        </a:defRPr>
      </a:lvl8pPr>
      <a:lvl9pPr marL="3886200" indent="-228600" algn="l" rtl="0" eaLnBrk="0" fontAlgn="base" hangingPunct="0">
        <a:spcBef>
          <a:spcPct val="20000"/>
        </a:spcBef>
        <a:spcAft>
          <a:spcPct val="0"/>
        </a:spcAft>
        <a:buFont typeface="Arial" pitchFamily="34" charset="0"/>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1506" name="标题占位符 1"/>
          <p:cNvSpPr>
            <a:spLocks noGrp="1" noChangeArrowheads="1"/>
          </p:cNvSpPr>
          <p:nvPr>
            <p:ph type="title"/>
          </p:nvPr>
        </p:nvSpPr>
        <p:spPr bwMode="auto">
          <a:xfrm>
            <a:off x="457200" y="206375"/>
            <a:ext cx="822960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zh-CN"/>
              <a:t>单击此处编辑母版标题样式</a:t>
            </a:r>
          </a:p>
        </p:txBody>
      </p:sp>
      <p:sp>
        <p:nvSpPr>
          <p:cNvPr id="21507" name="文本占位符 2"/>
          <p:cNvSpPr>
            <a:spLocks noGrp="1" noChangeArrowheads="1"/>
          </p:cNvSpPr>
          <p:nvPr>
            <p:ph type="body" idx="1"/>
          </p:nvPr>
        </p:nvSpPr>
        <p:spPr bwMode="auto">
          <a:xfrm>
            <a:off x="457200" y="1200150"/>
            <a:ext cx="8229600" cy="339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zh-CN"/>
              <a:t>单击此处编辑母版文本样式</a:t>
            </a:r>
          </a:p>
          <a:p>
            <a:pPr lvl="1"/>
            <a:r>
              <a:rPr lang="zh-CN" altLang="zh-CN"/>
              <a:t>第二级</a:t>
            </a:r>
          </a:p>
          <a:p>
            <a:pPr lvl="2"/>
            <a:r>
              <a:rPr lang="zh-CN" altLang="zh-CN"/>
              <a:t>第三级</a:t>
            </a:r>
          </a:p>
          <a:p>
            <a:pPr lvl="3"/>
            <a:r>
              <a:rPr lang="zh-CN" altLang="zh-CN"/>
              <a:t>第四级</a:t>
            </a:r>
          </a:p>
          <a:p>
            <a:pPr lvl="4"/>
            <a:r>
              <a:rPr lang="zh-CN" altLang="zh-CN"/>
              <a:t>第五级</a:t>
            </a:r>
          </a:p>
        </p:txBody>
      </p:sp>
      <p:sp>
        <p:nvSpPr>
          <p:cNvPr id="22532" name="日期占位符 3"/>
          <p:cNvSpPr>
            <a:spLocks noGrp="1" noChangeArrowheads="1"/>
          </p:cNvSpPr>
          <p:nvPr>
            <p:ph type="dt" sz="half" idx="2"/>
          </p:nvPr>
        </p:nvSpPr>
        <p:spPr bwMode="auto">
          <a:xfrm>
            <a:off x="457200" y="4767263"/>
            <a:ext cx="2133600" cy="274637"/>
          </a:xfrm>
          <a:prstGeom prst="rect">
            <a:avLst/>
          </a:prstGeom>
          <a:noFill/>
          <a:ln>
            <a:noFill/>
          </a:ln>
          <a:extLst/>
        </p:spPr>
        <p:txBody>
          <a:bodyPr vert="horz" wrap="square" lIns="91440" tIns="45720" rIns="91440" bIns="45720" numCol="1" anchor="ctr" anchorCtr="0" compatLnSpc="1">
            <a:prstTxWarp prst="textNoShape">
              <a:avLst/>
            </a:prstTxWarp>
          </a:bodyPr>
          <a:lstStyle>
            <a:lvl1pPr eaLnBrk="1" hangingPunct="1">
              <a:buFont typeface="Arial" panose="020B0604020202020204" pitchFamily="34" charset="0"/>
              <a:buNone/>
              <a:defRPr sz="1200">
                <a:solidFill>
                  <a:srgbClr val="898989"/>
                </a:solidFill>
              </a:defRPr>
            </a:lvl1pPr>
          </a:lstStyle>
          <a:p>
            <a:pPr>
              <a:defRPr/>
            </a:pPr>
            <a:fld id="{A1117614-EB02-4B58-9EC4-09F09F0C8AB2}" type="datetimeFigureOut">
              <a:rPr lang="zh-CN" altLang="en-US"/>
              <a:pPr>
                <a:defRPr/>
              </a:pPr>
              <a:t>2018/5/16</a:t>
            </a:fld>
            <a:endParaRPr lang="zh-CN" altLang="en-US"/>
          </a:p>
        </p:txBody>
      </p:sp>
      <p:sp>
        <p:nvSpPr>
          <p:cNvPr id="22533" name="页脚占位符 4"/>
          <p:cNvSpPr>
            <a:spLocks noGrp="1" noChangeArrowheads="1"/>
          </p:cNvSpPr>
          <p:nvPr>
            <p:ph type="ftr" sz="quarter" idx="3"/>
          </p:nvPr>
        </p:nvSpPr>
        <p:spPr bwMode="auto">
          <a:xfrm>
            <a:off x="3124200" y="4767263"/>
            <a:ext cx="2895600" cy="274637"/>
          </a:xfrm>
          <a:prstGeom prst="rect">
            <a:avLst/>
          </a:prstGeom>
          <a:noFill/>
          <a:ln>
            <a:noFill/>
          </a:ln>
          <a:extLst/>
        </p:spPr>
        <p:txBody>
          <a:bodyPr vert="horz" wrap="square" lIns="91440" tIns="45720" rIns="91440" bIns="45720" numCol="1" anchor="ctr" anchorCtr="0" compatLnSpc="1">
            <a:prstTxWarp prst="textNoShape">
              <a:avLst/>
            </a:prstTxWarp>
          </a:bodyPr>
          <a:lstStyle>
            <a:lvl1pPr algn="ctr" eaLnBrk="1" hangingPunct="1">
              <a:buFont typeface="Arial" panose="020B0604020202020204" pitchFamily="34" charset="0"/>
              <a:buNone/>
              <a:defRPr sz="1200">
                <a:solidFill>
                  <a:srgbClr val="898989"/>
                </a:solidFill>
              </a:defRPr>
            </a:lvl1pPr>
          </a:lstStyle>
          <a:p>
            <a:pPr>
              <a:defRPr/>
            </a:pPr>
            <a:endParaRPr lang="zh-CN" altLang="en-US"/>
          </a:p>
        </p:txBody>
      </p:sp>
      <p:sp>
        <p:nvSpPr>
          <p:cNvPr id="22534" name="灯片编号占位符 5"/>
          <p:cNvSpPr>
            <a:spLocks noGrp="1" noChangeArrowheads="1"/>
          </p:cNvSpPr>
          <p:nvPr>
            <p:ph type="sldNum" sz="quarter" idx="4"/>
          </p:nvPr>
        </p:nvSpPr>
        <p:spPr bwMode="auto">
          <a:xfrm>
            <a:off x="6553200" y="4767263"/>
            <a:ext cx="2133600" cy="274637"/>
          </a:xfrm>
          <a:prstGeom prst="rect">
            <a:avLst/>
          </a:prstGeom>
          <a:noFill/>
          <a:ln>
            <a:noFill/>
          </a:ln>
          <a:extLst/>
        </p:spPr>
        <p:txBody>
          <a:bodyPr vert="horz" wrap="square" lIns="91440" tIns="45720" rIns="91440" bIns="45720" numCol="1" anchor="ctr" anchorCtr="0" compatLnSpc="1">
            <a:prstTxWarp prst="textNoShape">
              <a:avLst/>
            </a:prstTxWarp>
          </a:bodyPr>
          <a:lstStyle>
            <a:lvl1pPr algn="r" eaLnBrk="1" hangingPunct="1">
              <a:buFont typeface="Arial" panose="020B0604020202020204" pitchFamily="34" charset="0"/>
              <a:buNone/>
              <a:defRPr sz="1200" smtClean="0">
                <a:solidFill>
                  <a:srgbClr val="898989"/>
                </a:solidFill>
              </a:defRPr>
            </a:lvl1pPr>
          </a:lstStyle>
          <a:p>
            <a:pPr>
              <a:defRPr/>
            </a:pPr>
            <a:fld id="{E2ED24C5-7978-45CE-98C4-D42061C0B04D}"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sldLayoutIdLst>
    <p:sldLayoutId id="2147484148" r:id="rId1"/>
    <p:sldLayoutId id="2147484149" r:id="rId2"/>
    <p:sldLayoutId id="2147484150" r:id="rId3"/>
    <p:sldLayoutId id="2147484151" r:id="rId4"/>
    <p:sldLayoutId id="2147484152" r:id="rId5"/>
    <p:sldLayoutId id="2147484153" r:id="rId6"/>
    <p:sldLayoutId id="2147484154" r:id="rId7"/>
    <p:sldLayoutId id="2147484155" r:id="rId8"/>
    <p:sldLayoutId id="2147484156" r:id="rId9"/>
    <p:sldLayoutId id="2147484157" r:id="rId10"/>
    <p:sldLayoutId id="2147484158" r:id="rId11"/>
  </p:sldLayoutIdLst>
  <p:txStyles>
    <p:titleStyle>
      <a:lvl1pPr algn="ctr" rtl="0" eaLnBrk="0" fontAlgn="base" hangingPunct="0">
        <a:spcBef>
          <a:spcPct val="0"/>
        </a:spcBef>
        <a:spcAft>
          <a:spcPct val="0"/>
        </a:spcAft>
        <a:defRPr sz="44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ea typeface="宋体" pitchFamily="2" charset="-122"/>
        </a:defRPr>
      </a:lvl2pPr>
      <a:lvl3pPr algn="ctr" rtl="0" eaLnBrk="0" fontAlgn="base" hangingPunct="0">
        <a:spcBef>
          <a:spcPct val="0"/>
        </a:spcBef>
        <a:spcAft>
          <a:spcPct val="0"/>
        </a:spcAft>
        <a:defRPr sz="4400">
          <a:solidFill>
            <a:schemeClr val="tx1"/>
          </a:solidFill>
          <a:latin typeface="Calibri" pitchFamily="34" charset="0"/>
          <a:ea typeface="宋体" pitchFamily="2" charset="-122"/>
        </a:defRPr>
      </a:lvl3pPr>
      <a:lvl4pPr algn="ctr" rtl="0" eaLnBrk="0" fontAlgn="base" hangingPunct="0">
        <a:spcBef>
          <a:spcPct val="0"/>
        </a:spcBef>
        <a:spcAft>
          <a:spcPct val="0"/>
        </a:spcAft>
        <a:defRPr sz="4400">
          <a:solidFill>
            <a:schemeClr val="tx1"/>
          </a:solidFill>
          <a:latin typeface="Calibri" pitchFamily="34" charset="0"/>
          <a:ea typeface="宋体" pitchFamily="2" charset="-122"/>
        </a:defRPr>
      </a:lvl4pPr>
      <a:lvl5pPr algn="ctr" rtl="0" eaLnBrk="0" fontAlgn="base" hangingPunct="0">
        <a:spcBef>
          <a:spcPct val="0"/>
        </a:spcBef>
        <a:spcAft>
          <a:spcPct val="0"/>
        </a:spcAft>
        <a:defRPr sz="4400">
          <a:solidFill>
            <a:schemeClr val="tx1"/>
          </a:solidFill>
          <a:latin typeface="Calibri" pitchFamily="34" charset="0"/>
          <a:ea typeface="宋体" pitchFamily="2" charset="-122"/>
        </a:defRPr>
      </a:lvl5pPr>
      <a:lvl6pPr marL="457200" algn="ctr" rtl="0" eaLnBrk="0" fontAlgn="base" hangingPunct="0">
        <a:spcBef>
          <a:spcPct val="0"/>
        </a:spcBef>
        <a:spcAft>
          <a:spcPct val="0"/>
        </a:spcAft>
        <a:defRPr sz="4400">
          <a:solidFill>
            <a:schemeClr val="tx1"/>
          </a:solidFill>
          <a:latin typeface="Calibri" pitchFamily="34" charset="0"/>
          <a:ea typeface="宋体" pitchFamily="2" charset="-122"/>
        </a:defRPr>
      </a:lvl6pPr>
      <a:lvl7pPr marL="914400" algn="ctr" rtl="0" eaLnBrk="0" fontAlgn="base" hangingPunct="0">
        <a:spcBef>
          <a:spcPct val="0"/>
        </a:spcBef>
        <a:spcAft>
          <a:spcPct val="0"/>
        </a:spcAft>
        <a:defRPr sz="4400">
          <a:solidFill>
            <a:schemeClr val="tx1"/>
          </a:solidFill>
          <a:latin typeface="Calibri" pitchFamily="34" charset="0"/>
          <a:ea typeface="宋体" pitchFamily="2" charset="-122"/>
        </a:defRPr>
      </a:lvl7pPr>
      <a:lvl8pPr marL="1371600" algn="ctr" rtl="0" eaLnBrk="0" fontAlgn="base" hangingPunct="0">
        <a:spcBef>
          <a:spcPct val="0"/>
        </a:spcBef>
        <a:spcAft>
          <a:spcPct val="0"/>
        </a:spcAft>
        <a:defRPr sz="4400">
          <a:solidFill>
            <a:schemeClr val="tx1"/>
          </a:solidFill>
          <a:latin typeface="Calibri" pitchFamily="34" charset="0"/>
          <a:ea typeface="宋体" pitchFamily="2" charset="-122"/>
        </a:defRPr>
      </a:lvl8pPr>
      <a:lvl9pPr marL="1828800" algn="ctr" rtl="0" eaLnBrk="0" fontAlgn="base" hangingPunct="0">
        <a:spcBef>
          <a:spcPct val="0"/>
        </a:spcBef>
        <a:spcAft>
          <a:spcPct val="0"/>
        </a:spcAft>
        <a:defRPr sz="4400">
          <a:solidFill>
            <a:schemeClr val="tx1"/>
          </a:solidFill>
          <a:latin typeface="Calibri" pitchFamily="34" charset="0"/>
          <a:ea typeface="宋体" pitchFamily="2" charset="-122"/>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defRPr>
      </a:lvl5pPr>
      <a:lvl6pPr marL="2514600" indent="-228600" algn="l" rtl="0" eaLnBrk="0" fontAlgn="base" hangingPunct="0">
        <a:spcBef>
          <a:spcPct val="20000"/>
        </a:spcBef>
        <a:spcAft>
          <a:spcPct val="0"/>
        </a:spcAft>
        <a:buFont typeface="Arial" pitchFamily="34" charset="0"/>
        <a:buChar char="»"/>
        <a:defRPr sz="2000">
          <a:solidFill>
            <a:schemeClr val="tx1"/>
          </a:solidFill>
          <a:latin typeface="+mn-lt"/>
          <a:ea typeface="+mn-ea"/>
        </a:defRPr>
      </a:lvl6pPr>
      <a:lvl7pPr marL="2971800" indent="-228600" algn="l" rtl="0" eaLnBrk="0" fontAlgn="base" hangingPunct="0">
        <a:spcBef>
          <a:spcPct val="20000"/>
        </a:spcBef>
        <a:spcAft>
          <a:spcPct val="0"/>
        </a:spcAft>
        <a:buFont typeface="Arial" pitchFamily="34" charset="0"/>
        <a:buChar char="»"/>
        <a:defRPr sz="2000">
          <a:solidFill>
            <a:schemeClr val="tx1"/>
          </a:solidFill>
          <a:latin typeface="+mn-lt"/>
          <a:ea typeface="+mn-ea"/>
        </a:defRPr>
      </a:lvl7pPr>
      <a:lvl8pPr marL="3429000" indent="-228600" algn="l" rtl="0" eaLnBrk="0" fontAlgn="base" hangingPunct="0">
        <a:spcBef>
          <a:spcPct val="20000"/>
        </a:spcBef>
        <a:spcAft>
          <a:spcPct val="0"/>
        </a:spcAft>
        <a:buFont typeface="Arial" pitchFamily="34" charset="0"/>
        <a:buChar char="»"/>
        <a:defRPr sz="2000">
          <a:solidFill>
            <a:schemeClr val="tx1"/>
          </a:solidFill>
          <a:latin typeface="+mn-lt"/>
          <a:ea typeface="+mn-ea"/>
        </a:defRPr>
      </a:lvl8pPr>
      <a:lvl9pPr marL="3886200" indent="-228600" algn="l" rtl="0" eaLnBrk="0" fontAlgn="base" hangingPunct="0">
        <a:spcBef>
          <a:spcPct val="20000"/>
        </a:spcBef>
        <a:spcAft>
          <a:spcPct val="0"/>
        </a:spcAft>
        <a:buFont typeface="Arial" pitchFamily="34" charset="0"/>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2290" name="标题占位符 1"/>
          <p:cNvSpPr>
            <a:spLocks noGrp="1" noChangeArrowheads="1"/>
          </p:cNvSpPr>
          <p:nvPr>
            <p:ph type="title"/>
          </p:nvPr>
        </p:nvSpPr>
        <p:spPr bwMode="auto">
          <a:xfrm>
            <a:off x="457200" y="206375"/>
            <a:ext cx="822960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zh-CN"/>
              <a:t>单击此处编辑母版标题样式</a:t>
            </a:r>
          </a:p>
        </p:txBody>
      </p:sp>
      <p:sp>
        <p:nvSpPr>
          <p:cNvPr id="12291" name="文本占位符 2"/>
          <p:cNvSpPr>
            <a:spLocks noGrp="1" noChangeArrowheads="1"/>
          </p:cNvSpPr>
          <p:nvPr>
            <p:ph type="body" idx="1"/>
          </p:nvPr>
        </p:nvSpPr>
        <p:spPr bwMode="auto">
          <a:xfrm>
            <a:off x="457200" y="1200150"/>
            <a:ext cx="8229600" cy="339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zh-CN"/>
              <a:t>单击此处编辑母版文本样式</a:t>
            </a:r>
          </a:p>
          <a:p>
            <a:pPr lvl="1"/>
            <a:r>
              <a:rPr lang="zh-CN" altLang="zh-CN"/>
              <a:t>第二级</a:t>
            </a:r>
          </a:p>
          <a:p>
            <a:pPr lvl="2"/>
            <a:r>
              <a:rPr lang="zh-CN" altLang="zh-CN"/>
              <a:t>第三级</a:t>
            </a:r>
          </a:p>
          <a:p>
            <a:pPr lvl="3"/>
            <a:r>
              <a:rPr lang="zh-CN" altLang="zh-CN"/>
              <a:t>第四级</a:t>
            </a:r>
          </a:p>
          <a:p>
            <a:pPr lvl="4"/>
            <a:r>
              <a:rPr lang="zh-CN" altLang="zh-CN"/>
              <a:t>第五级</a:t>
            </a:r>
          </a:p>
        </p:txBody>
      </p:sp>
      <p:sp>
        <p:nvSpPr>
          <p:cNvPr id="12292" name="日期占位符 3"/>
          <p:cNvSpPr>
            <a:spLocks noGrp="1" noChangeArrowheads="1"/>
          </p:cNvSpPr>
          <p:nvPr>
            <p:ph type="dt" sz="half" idx="2"/>
          </p:nvPr>
        </p:nvSpPr>
        <p:spPr bwMode="auto">
          <a:xfrm>
            <a:off x="457200" y="4767263"/>
            <a:ext cx="2133600" cy="274637"/>
          </a:xfrm>
          <a:prstGeom prst="rect">
            <a:avLst/>
          </a:prstGeom>
          <a:noFill/>
          <a:ln>
            <a:noFill/>
          </a:ln>
          <a:extLst/>
        </p:spPr>
        <p:txBody>
          <a:bodyPr vert="horz" wrap="square" lIns="91440" tIns="45720" rIns="91440" bIns="45720" numCol="1" anchor="ctr" anchorCtr="0" compatLnSpc="1">
            <a:prstTxWarp prst="textNoShape">
              <a:avLst/>
            </a:prstTxWarp>
          </a:bodyPr>
          <a:lstStyle>
            <a:lvl1pPr eaLnBrk="1" hangingPunct="1">
              <a:buFont typeface="Arial" panose="020B0604020202020204" pitchFamily="34" charset="0"/>
              <a:buNone/>
              <a:defRPr sz="1200">
                <a:solidFill>
                  <a:srgbClr val="898989"/>
                </a:solidFill>
              </a:defRPr>
            </a:lvl1pPr>
          </a:lstStyle>
          <a:p>
            <a:pPr>
              <a:defRPr/>
            </a:pPr>
            <a:fld id="{277E40C5-AC3F-4CCB-9100-5C181F8BA2D9}" type="datetimeFigureOut">
              <a:rPr lang="zh-CN" altLang="en-US"/>
              <a:pPr>
                <a:defRPr/>
              </a:pPr>
              <a:t>2018/5/16</a:t>
            </a:fld>
            <a:endParaRPr lang="zh-CN" altLang="en-US"/>
          </a:p>
        </p:txBody>
      </p:sp>
      <p:sp>
        <p:nvSpPr>
          <p:cNvPr id="12293" name="页脚占位符 4"/>
          <p:cNvSpPr>
            <a:spLocks noGrp="1" noChangeArrowheads="1"/>
          </p:cNvSpPr>
          <p:nvPr>
            <p:ph type="ftr" sz="quarter" idx="3"/>
          </p:nvPr>
        </p:nvSpPr>
        <p:spPr bwMode="auto">
          <a:xfrm>
            <a:off x="3124200" y="4767263"/>
            <a:ext cx="2895600" cy="274637"/>
          </a:xfrm>
          <a:prstGeom prst="rect">
            <a:avLst/>
          </a:prstGeom>
          <a:noFill/>
          <a:ln>
            <a:noFill/>
          </a:ln>
          <a:extLst/>
        </p:spPr>
        <p:txBody>
          <a:bodyPr vert="horz" wrap="square" lIns="91440" tIns="45720" rIns="91440" bIns="45720" numCol="1" anchor="ctr" anchorCtr="0" compatLnSpc="1">
            <a:prstTxWarp prst="textNoShape">
              <a:avLst/>
            </a:prstTxWarp>
          </a:bodyPr>
          <a:lstStyle>
            <a:lvl1pPr algn="ctr" eaLnBrk="1" hangingPunct="1">
              <a:buFont typeface="Arial" panose="020B0604020202020204" pitchFamily="34" charset="0"/>
              <a:buNone/>
              <a:defRPr sz="1200">
                <a:solidFill>
                  <a:srgbClr val="898989"/>
                </a:solidFill>
              </a:defRPr>
            </a:lvl1pPr>
          </a:lstStyle>
          <a:p>
            <a:pPr>
              <a:defRPr/>
            </a:pPr>
            <a:endParaRPr lang="zh-CN" altLang="en-US"/>
          </a:p>
        </p:txBody>
      </p:sp>
      <p:sp>
        <p:nvSpPr>
          <p:cNvPr id="12294" name="灯片编号占位符 5"/>
          <p:cNvSpPr>
            <a:spLocks noGrp="1" noChangeArrowheads="1"/>
          </p:cNvSpPr>
          <p:nvPr>
            <p:ph type="sldNum" sz="quarter" idx="4"/>
          </p:nvPr>
        </p:nvSpPr>
        <p:spPr bwMode="auto">
          <a:xfrm>
            <a:off x="6553200" y="4767263"/>
            <a:ext cx="2133600" cy="274637"/>
          </a:xfrm>
          <a:prstGeom prst="rect">
            <a:avLst/>
          </a:prstGeom>
          <a:noFill/>
          <a:ln>
            <a:noFill/>
          </a:ln>
          <a:extLst/>
        </p:spPr>
        <p:txBody>
          <a:bodyPr vert="horz" wrap="square" lIns="91440" tIns="45720" rIns="91440" bIns="45720" numCol="1" anchor="ctr" anchorCtr="0" compatLnSpc="1">
            <a:prstTxWarp prst="textNoShape">
              <a:avLst/>
            </a:prstTxWarp>
          </a:bodyPr>
          <a:lstStyle>
            <a:lvl1pPr algn="r" eaLnBrk="1" hangingPunct="1">
              <a:buFont typeface="Arial" panose="020B0604020202020204" pitchFamily="34" charset="0"/>
              <a:buNone/>
              <a:defRPr sz="1200" smtClean="0">
                <a:solidFill>
                  <a:srgbClr val="898989"/>
                </a:solidFill>
              </a:defRPr>
            </a:lvl1pPr>
          </a:lstStyle>
          <a:p>
            <a:pPr>
              <a:defRPr/>
            </a:pPr>
            <a:fld id="{CA5D523B-3467-48B9-8F8E-4C9F510D24B0}"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sldLayoutIdLst>
    <p:sldLayoutId id="2147484049" r:id="rId1"/>
    <p:sldLayoutId id="2147484050" r:id="rId2"/>
    <p:sldLayoutId id="2147484051" r:id="rId3"/>
    <p:sldLayoutId id="2147484052" r:id="rId4"/>
    <p:sldLayoutId id="2147484053" r:id="rId5"/>
    <p:sldLayoutId id="2147484054" r:id="rId6"/>
    <p:sldLayoutId id="2147484055" r:id="rId7"/>
    <p:sldLayoutId id="2147484056" r:id="rId8"/>
    <p:sldLayoutId id="2147484057" r:id="rId9"/>
    <p:sldLayoutId id="2147484058" r:id="rId10"/>
    <p:sldLayoutId id="2147484059" r:id="rId11"/>
  </p:sldLayoutIdLst>
  <p:txStyles>
    <p:titleStyle>
      <a:lvl1pPr algn="ctr" rtl="0" eaLnBrk="0" fontAlgn="base" hangingPunct="0">
        <a:spcBef>
          <a:spcPct val="0"/>
        </a:spcBef>
        <a:spcAft>
          <a:spcPct val="0"/>
        </a:spcAft>
        <a:defRPr sz="44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ea typeface="宋体" pitchFamily="2" charset="-122"/>
        </a:defRPr>
      </a:lvl2pPr>
      <a:lvl3pPr algn="ctr" rtl="0" eaLnBrk="0" fontAlgn="base" hangingPunct="0">
        <a:spcBef>
          <a:spcPct val="0"/>
        </a:spcBef>
        <a:spcAft>
          <a:spcPct val="0"/>
        </a:spcAft>
        <a:defRPr sz="4400">
          <a:solidFill>
            <a:schemeClr val="tx1"/>
          </a:solidFill>
          <a:latin typeface="Calibri" pitchFamily="34" charset="0"/>
          <a:ea typeface="宋体" pitchFamily="2" charset="-122"/>
        </a:defRPr>
      </a:lvl3pPr>
      <a:lvl4pPr algn="ctr" rtl="0" eaLnBrk="0" fontAlgn="base" hangingPunct="0">
        <a:spcBef>
          <a:spcPct val="0"/>
        </a:spcBef>
        <a:spcAft>
          <a:spcPct val="0"/>
        </a:spcAft>
        <a:defRPr sz="4400">
          <a:solidFill>
            <a:schemeClr val="tx1"/>
          </a:solidFill>
          <a:latin typeface="Calibri" pitchFamily="34" charset="0"/>
          <a:ea typeface="宋体" pitchFamily="2" charset="-122"/>
        </a:defRPr>
      </a:lvl4pPr>
      <a:lvl5pPr algn="ctr" rtl="0" eaLnBrk="0" fontAlgn="base" hangingPunct="0">
        <a:spcBef>
          <a:spcPct val="0"/>
        </a:spcBef>
        <a:spcAft>
          <a:spcPct val="0"/>
        </a:spcAft>
        <a:defRPr sz="4400">
          <a:solidFill>
            <a:schemeClr val="tx1"/>
          </a:solidFill>
          <a:latin typeface="Calibri" pitchFamily="34" charset="0"/>
          <a:ea typeface="宋体" pitchFamily="2" charset="-122"/>
        </a:defRPr>
      </a:lvl5pPr>
      <a:lvl6pPr marL="457200" algn="ctr" rtl="0" eaLnBrk="0" fontAlgn="base" hangingPunct="0">
        <a:spcBef>
          <a:spcPct val="0"/>
        </a:spcBef>
        <a:spcAft>
          <a:spcPct val="0"/>
        </a:spcAft>
        <a:defRPr sz="4400">
          <a:solidFill>
            <a:schemeClr val="tx1"/>
          </a:solidFill>
          <a:latin typeface="Calibri" pitchFamily="34" charset="0"/>
          <a:ea typeface="宋体" pitchFamily="2" charset="-122"/>
        </a:defRPr>
      </a:lvl6pPr>
      <a:lvl7pPr marL="914400" algn="ctr" rtl="0" eaLnBrk="0" fontAlgn="base" hangingPunct="0">
        <a:spcBef>
          <a:spcPct val="0"/>
        </a:spcBef>
        <a:spcAft>
          <a:spcPct val="0"/>
        </a:spcAft>
        <a:defRPr sz="4400">
          <a:solidFill>
            <a:schemeClr val="tx1"/>
          </a:solidFill>
          <a:latin typeface="Calibri" pitchFamily="34" charset="0"/>
          <a:ea typeface="宋体" pitchFamily="2" charset="-122"/>
        </a:defRPr>
      </a:lvl7pPr>
      <a:lvl8pPr marL="1371600" algn="ctr" rtl="0" eaLnBrk="0" fontAlgn="base" hangingPunct="0">
        <a:spcBef>
          <a:spcPct val="0"/>
        </a:spcBef>
        <a:spcAft>
          <a:spcPct val="0"/>
        </a:spcAft>
        <a:defRPr sz="4400">
          <a:solidFill>
            <a:schemeClr val="tx1"/>
          </a:solidFill>
          <a:latin typeface="Calibri" pitchFamily="34" charset="0"/>
          <a:ea typeface="宋体" pitchFamily="2" charset="-122"/>
        </a:defRPr>
      </a:lvl8pPr>
      <a:lvl9pPr marL="1828800" algn="ctr" rtl="0" eaLnBrk="0" fontAlgn="base" hangingPunct="0">
        <a:spcBef>
          <a:spcPct val="0"/>
        </a:spcBef>
        <a:spcAft>
          <a:spcPct val="0"/>
        </a:spcAft>
        <a:defRPr sz="4400">
          <a:solidFill>
            <a:schemeClr val="tx1"/>
          </a:solidFill>
          <a:latin typeface="Calibri" pitchFamily="34" charset="0"/>
          <a:ea typeface="宋体" pitchFamily="2" charset="-122"/>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defRPr>
      </a:lvl5pPr>
      <a:lvl6pPr marL="2514600" indent="-228600" algn="l" rtl="0" eaLnBrk="0" fontAlgn="base" hangingPunct="0">
        <a:spcBef>
          <a:spcPct val="20000"/>
        </a:spcBef>
        <a:spcAft>
          <a:spcPct val="0"/>
        </a:spcAft>
        <a:buFont typeface="Arial" pitchFamily="34" charset="0"/>
        <a:buChar char="»"/>
        <a:defRPr sz="2000">
          <a:solidFill>
            <a:schemeClr val="tx1"/>
          </a:solidFill>
          <a:latin typeface="+mn-lt"/>
          <a:ea typeface="+mn-ea"/>
        </a:defRPr>
      </a:lvl6pPr>
      <a:lvl7pPr marL="2971800" indent="-228600" algn="l" rtl="0" eaLnBrk="0" fontAlgn="base" hangingPunct="0">
        <a:spcBef>
          <a:spcPct val="20000"/>
        </a:spcBef>
        <a:spcAft>
          <a:spcPct val="0"/>
        </a:spcAft>
        <a:buFont typeface="Arial" pitchFamily="34" charset="0"/>
        <a:buChar char="»"/>
        <a:defRPr sz="2000">
          <a:solidFill>
            <a:schemeClr val="tx1"/>
          </a:solidFill>
          <a:latin typeface="+mn-lt"/>
          <a:ea typeface="+mn-ea"/>
        </a:defRPr>
      </a:lvl7pPr>
      <a:lvl8pPr marL="3429000" indent="-228600" algn="l" rtl="0" eaLnBrk="0" fontAlgn="base" hangingPunct="0">
        <a:spcBef>
          <a:spcPct val="20000"/>
        </a:spcBef>
        <a:spcAft>
          <a:spcPct val="0"/>
        </a:spcAft>
        <a:buFont typeface="Arial" pitchFamily="34" charset="0"/>
        <a:buChar char="»"/>
        <a:defRPr sz="2000">
          <a:solidFill>
            <a:schemeClr val="tx1"/>
          </a:solidFill>
          <a:latin typeface="+mn-lt"/>
          <a:ea typeface="+mn-ea"/>
        </a:defRPr>
      </a:lvl8pPr>
      <a:lvl9pPr marL="3886200" indent="-228600" algn="l" rtl="0" eaLnBrk="0" fontAlgn="base" hangingPunct="0">
        <a:spcBef>
          <a:spcPct val="20000"/>
        </a:spcBef>
        <a:spcAft>
          <a:spcPct val="0"/>
        </a:spcAft>
        <a:buFont typeface="Arial" pitchFamily="34" charset="0"/>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3314" name="标题占位符 1"/>
          <p:cNvSpPr>
            <a:spLocks noGrp="1" noChangeArrowheads="1"/>
          </p:cNvSpPr>
          <p:nvPr>
            <p:ph type="title"/>
          </p:nvPr>
        </p:nvSpPr>
        <p:spPr bwMode="auto">
          <a:xfrm>
            <a:off x="457200" y="206375"/>
            <a:ext cx="822960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zh-CN"/>
              <a:t>单击此处编辑母版标题样式</a:t>
            </a:r>
          </a:p>
        </p:txBody>
      </p:sp>
      <p:sp>
        <p:nvSpPr>
          <p:cNvPr id="13315" name="文本占位符 2"/>
          <p:cNvSpPr>
            <a:spLocks noGrp="1" noChangeArrowheads="1"/>
          </p:cNvSpPr>
          <p:nvPr>
            <p:ph type="body" idx="1"/>
          </p:nvPr>
        </p:nvSpPr>
        <p:spPr bwMode="auto">
          <a:xfrm>
            <a:off x="457200" y="1200150"/>
            <a:ext cx="8229600" cy="339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zh-CN"/>
              <a:t>单击此处编辑母版文本样式</a:t>
            </a:r>
          </a:p>
          <a:p>
            <a:pPr lvl="1"/>
            <a:r>
              <a:rPr lang="zh-CN" altLang="zh-CN"/>
              <a:t>第二级</a:t>
            </a:r>
          </a:p>
          <a:p>
            <a:pPr lvl="2"/>
            <a:r>
              <a:rPr lang="zh-CN" altLang="zh-CN"/>
              <a:t>第三级</a:t>
            </a:r>
          </a:p>
          <a:p>
            <a:pPr lvl="3"/>
            <a:r>
              <a:rPr lang="zh-CN" altLang="zh-CN"/>
              <a:t>第四级</a:t>
            </a:r>
          </a:p>
          <a:p>
            <a:pPr lvl="4"/>
            <a:r>
              <a:rPr lang="zh-CN" altLang="zh-CN"/>
              <a:t>第五级</a:t>
            </a:r>
          </a:p>
        </p:txBody>
      </p:sp>
      <p:sp>
        <p:nvSpPr>
          <p:cNvPr id="14340" name="日期占位符 3"/>
          <p:cNvSpPr>
            <a:spLocks noGrp="1" noChangeArrowheads="1"/>
          </p:cNvSpPr>
          <p:nvPr>
            <p:ph type="dt" sz="half" idx="2"/>
          </p:nvPr>
        </p:nvSpPr>
        <p:spPr bwMode="auto">
          <a:xfrm>
            <a:off x="457200" y="4767263"/>
            <a:ext cx="2133600" cy="274637"/>
          </a:xfrm>
          <a:prstGeom prst="rect">
            <a:avLst/>
          </a:prstGeom>
          <a:noFill/>
          <a:ln>
            <a:noFill/>
          </a:ln>
          <a:extLst/>
        </p:spPr>
        <p:txBody>
          <a:bodyPr vert="horz" wrap="square" lIns="91440" tIns="45720" rIns="91440" bIns="45720" numCol="1" anchor="ctr" anchorCtr="0" compatLnSpc="1">
            <a:prstTxWarp prst="textNoShape">
              <a:avLst/>
            </a:prstTxWarp>
          </a:bodyPr>
          <a:lstStyle>
            <a:lvl1pPr eaLnBrk="1" hangingPunct="1">
              <a:buFont typeface="Arial" panose="020B0604020202020204" pitchFamily="34" charset="0"/>
              <a:buNone/>
              <a:defRPr sz="1200">
                <a:solidFill>
                  <a:srgbClr val="898989"/>
                </a:solidFill>
              </a:defRPr>
            </a:lvl1pPr>
          </a:lstStyle>
          <a:p>
            <a:pPr>
              <a:defRPr/>
            </a:pPr>
            <a:fld id="{34702AD8-496B-4E23-936F-13AE83971965}" type="datetimeFigureOut">
              <a:rPr lang="zh-CN" altLang="en-US"/>
              <a:pPr>
                <a:defRPr/>
              </a:pPr>
              <a:t>2018/5/16</a:t>
            </a:fld>
            <a:endParaRPr lang="zh-CN" altLang="en-US"/>
          </a:p>
        </p:txBody>
      </p:sp>
      <p:sp>
        <p:nvSpPr>
          <p:cNvPr id="14341" name="页脚占位符 4"/>
          <p:cNvSpPr>
            <a:spLocks noGrp="1" noChangeArrowheads="1"/>
          </p:cNvSpPr>
          <p:nvPr>
            <p:ph type="ftr" sz="quarter" idx="3"/>
          </p:nvPr>
        </p:nvSpPr>
        <p:spPr bwMode="auto">
          <a:xfrm>
            <a:off x="3124200" y="4767263"/>
            <a:ext cx="2895600" cy="274637"/>
          </a:xfrm>
          <a:prstGeom prst="rect">
            <a:avLst/>
          </a:prstGeom>
          <a:noFill/>
          <a:ln>
            <a:noFill/>
          </a:ln>
          <a:extLst/>
        </p:spPr>
        <p:txBody>
          <a:bodyPr vert="horz" wrap="square" lIns="91440" tIns="45720" rIns="91440" bIns="45720" numCol="1" anchor="ctr" anchorCtr="0" compatLnSpc="1">
            <a:prstTxWarp prst="textNoShape">
              <a:avLst/>
            </a:prstTxWarp>
          </a:bodyPr>
          <a:lstStyle>
            <a:lvl1pPr algn="ctr" eaLnBrk="1" hangingPunct="1">
              <a:buFont typeface="Arial" panose="020B0604020202020204" pitchFamily="34" charset="0"/>
              <a:buNone/>
              <a:defRPr sz="1200">
                <a:solidFill>
                  <a:srgbClr val="898989"/>
                </a:solidFill>
              </a:defRPr>
            </a:lvl1pPr>
          </a:lstStyle>
          <a:p>
            <a:pPr>
              <a:defRPr/>
            </a:pPr>
            <a:endParaRPr lang="zh-CN" altLang="en-US"/>
          </a:p>
        </p:txBody>
      </p:sp>
      <p:sp>
        <p:nvSpPr>
          <p:cNvPr id="14342" name="灯片编号占位符 5"/>
          <p:cNvSpPr>
            <a:spLocks noGrp="1" noChangeArrowheads="1"/>
          </p:cNvSpPr>
          <p:nvPr>
            <p:ph type="sldNum" sz="quarter" idx="4"/>
          </p:nvPr>
        </p:nvSpPr>
        <p:spPr bwMode="auto">
          <a:xfrm>
            <a:off x="6553200" y="4767263"/>
            <a:ext cx="2133600" cy="274637"/>
          </a:xfrm>
          <a:prstGeom prst="rect">
            <a:avLst/>
          </a:prstGeom>
          <a:noFill/>
          <a:ln>
            <a:noFill/>
          </a:ln>
          <a:extLst/>
        </p:spPr>
        <p:txBody>
          <a:bodyPr vert="horz" wrap="square" lIns="91440" tIns="45720" rIns="91440" bIns="45720" numCol="1" anchor="ctr" anchorCtr="0" compatLnSpc="1">
            <a:prstTxWarp prst="textNoShape">
              <a:avLst/>
            </a:prstTxWarp>
          </a:bodyPr>
          <a:lstStyle>
            <a:lvl1pPr algn="r" eaLnBrk="1" hangingPunct="1">
              <a:buFont typeface="Arial" panose="020B0604020202020204" pitchFamily="34" charset="0"/>
              <a:buNone/>
              <a:defRPr sz="1200" smtClean="0">
                <a:solidFill>
                  <a:srgbClr val="898989"/>
                </a:solidFill>
              </a:defRPr>
            </a:lvl1pPr>
          </a:lstStyle>
          <a:p>
            <a:pPr>
              <a:defRPr/>
            </a:pPr>
            <a:fld id="{E02BD9E2-0F60-43DB-822F-9FF7CA088557}"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sldLayoutIdLst>
    <p:sldLayoutId id="2147484060" r:id="rId1"/>
    <p:sldLayoutId id="2147484061" r:id="rId2"/>
    <p:sldLayoutId id="2147484062" r:id="rId3"/>
    <p:sldLayoutId id="2147484063" r:id="rId4"/>
    <p:sldLayoutId id="2147484064" r:id="rId5"/>
    <p:sldLayoutId id="2147484065" r:id="rId6"/>
    <p:sldLayoutId id="2147484066" r:id="rId7"/>
    <p:sldLayoutId id="2147484067" r:id="rId8"/>
    <p:sldLayoutId id="2147484068" r:id="rId9"/>
    <p:sldLayoutId id="2147484069" r:id="rId10"/>
    <p:sldLayoutId id="2147484070" r:id="rId11"/>
  </p:sldLayoutIdLst>
  <p:txStyles>
    <p:titleStyle>
      <a:lvl1pPr algn="ctr" rtl="0" eaLnBrk="0" fontAlgn="base" hangingPunct="0">
        <a:spcBef>
          <a:spcPct val="0"/>
        </a:spcBef>
        <a:spcAft>
          <a:spcPct val="0"/>
        </a:spcAft>
        <a:defRPr sz="44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ea typeface="宋体" pitchFamily="2" charset="-122"/>
        </a:defRPr>
      </a:lvl2pPr>
      <a:lvl3pPr algn="ctr" rtl="0" eaLnBrk="0" fontAlgn="base" hangingPunct="0">
        <a:spcBef>
          <a:spcPct val="0"/>
        </a:spcBef>
        <a:spcAft>
          <a:spcPct val="0"/>
        </a:spcAft>
        <a:defRPr sz="4400">
          <a:solidFill>
            <a:schemeClr val="tx1"/>
          </a:solidFill>
          <a:latin typeface="Calibri" pitchFamily="34" charset="0"/>
          <a:ea typeface="宋体" pitchFamily="2" charset="-122"/>
        </a:defRPr>
      </a:lvl3pPr>
      <a:lvl4pPr algn="ctr" rtl="0" eaLnBrk="0" fontAlgn="base" hangingPunct="0">
        <a:spcBef>
          <a:spcPct val="0"/>
        </a:spcBef>
        <a:spcAft>
          <a:spcPct val="0"/>
        </a:spcAft>
        <a:defRPr sz="4400">
          <a:solidFill>
            <a:schemeClr val="tx1"/>
          </a:solidFill>
          <a:latin typeface="Calibri" pitchFamily="34" charset="0"/>
          <a:ea typeface="宋体" pitchFamily="2" charset="-122"/>
        </a:defRPr>
      </a:lvl4pPr>
      <a:lvl5pPr algn="ctr" rtl="0" eaLnBrk="0" fontAlgn="base" hangingPunct="0">
        <a:spcBef>
          <a:spcPct val="0"/>
        </a:spcBef>
        <a:spcAft>
          <a:spcPct val="0"/>
        </a:spcAft>
        <a:defRPr sz="4400">
          <a:solidFill>
            <a:schemeClr val="tx1"/>
          </a:solidFill>
          <a:latin typeface="Calibri" pitchFamily="34" charset="0"/>
          <a:ea typeface="宋体" pitchFamily="2" charset="-122"/>
        </a:defRPr>
      </a:lvl5pPr>
      <a:lvl6pPr marL="457200" algn="ctr" rtl="0" eaLnBrk="0" fontAlgn="base" hangingPunct="0">
        <a:spcBef>
          <a:spcPct val="0"/>
        </a:spcBef>
        <a:spcAft>
          <a:spcPct val="0"/>
        </a:spcAft>
        <a:defRPr sz="4400">
          <a:solidFill>
            <a:schemeClr val="tx1"/>
          </a:solidFill>
          <a:latin typeface="Calibri" pitchFamily="34" charset="0"/>
          <a:ea typeface="宋体" pitchFamily="2" charset="-122"/>
        </a:defRPr>
      </a:lvl6pPr>
      <a:lvl7pPr marL="914400" algn="ctr" rtl="0" eaLnBrk="0" fontAlgn="base" hangingPunct="0">
        <a:spcBef>
          <a:spcPct val="0"/>
        </a:spcBef>
        <a:spcAft>
          <a:spcPct val="0"/>
        </a:spcAft>
        <a:defRPr sz="4400">
          <a:solidFill>
            <a:schemeClr val="tx1"/>
          </a:solidFill>
          <a:latin typeface="Calibri" pitchFamily="34" charset="0"/>
          <a:ea typeface="宋体" pitchFamily="2" charset="-122"/>
        </a:defRPr>
      </a:lvl7pPr>
      <a:lvl8pPr marL="1371600" algn="ctr" rtl="0" eaLnBrk="0" fontAlgn="base" hangingPunct="0">
        <a:spcBef>
          <a:spcPct val="0"/>
        </a:spcBef>
        <a:spcAft>
          <a:spcPct val="0"/>
        </a:spcAft>
        <a:defRPr sz="4400">
          <a:solidFill>
            <a:schemeClr val="tx1"/>
          </a:solidFill>
          <a:latin typeface="Calibri" pitchFamily="34" charset="0"/>
          <a:ea typeface="宋体" pitchFamily="2" charset="-122"/>
        </a:defRPr>
      </a:lvl8pPr>
      <a:lvl9pPr marL="1828800" algn="ctr" rtl="0" eaLnBrk="0" fontAlgn="base" hangingPunct="0">
        <a:spcBef>
          <a:spcPct val="0"/>
        </a:spcBef>
        <a:spcAft>
          <a:spcPct val="0"/>
        </a:spcAft>
        <a:defRPr sz="4400">
          <a:solidFill>
            <a:schemeClr val="tx1"/>
          </a:solidFill>
          <a:latin typeface="Calibri" pitchFamily="34" charset="0"/>
          <a:ea typeface="宋体" pitchFamily="2" charset="-122"/>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defRPr>
      </a:lvl5pPr>
      <a:lvl6pPr marL="2514600" indent="-228600" algn="l" rtl="0" eaLnBrk="0" fontAlgn="base" hangingPunct="0">
        <a:spcBef>
          <a:spcPct val="20000"/>
        </a:spcBef>
        <a:spcAft>
          <a:spcPct val="0"/>
        </a:spcAft>
        <a:buFont typeface="Arial" pitchFamily="34" charset="0"/>
        <a:buChar char="»"/>
        <a:defRPr sz="2000">
          <a:solidFill>
            <a:schemeClr val="tx1"/>
          </a:solidFill>
          <a:latin typeface="+mn-lt"/>
          <a:ea typeface="+mn-ea"/>
        </a:defRPr>
      </a:lvl6pPr>
      <a:lvl7pPr marL="2971800" indent="-228600" algn="l" rtl="0" eaLnBrk="0" fontAlgn="base" hangingPunct="0">
        <a:spcBef>
          <a:spcPct val="20000"/>
        </a:spcBef>
        <a:spcAft>
          <a:spcPct val="0"/>
        </a:spcAft>
        <a:buFont typeface="Arial" pitchFamily="34" charset="0"/>
        <a:buChar char="»"/>
        <a:defRPr sz="2000">
          <a:solidFill>
            <a:schemeClr val="tx1"/>
          </a:solidFill>
          <a:latin typeface="+mn-lt"/>
          <a:ea typeface="+mn-ea"/>
        </a:defRPr>
      </a:lvl7pPr>
      <a:lvl8pPr marL="3429000" indent="-228600" algn="l" rtl="0" eaLnBrk="0" fontAlgn="base" hangingPunct="0">
        <a:spcBef>
          <a:spcPct val="20000"/>
        </a:spcBef>
        <a:spcAft>
          <a:spcPct val="0"/>
        </a:spcAft>
        <a:buFont typeface="Arial" pitchFamily="34" charset="0"/>
        <a:buChar char="»"/>
        <a:defRPr sz="2000">
          <a:solidFill>
            <a:schemeClr val="tx1"/>
          </a:solidFill>
          <a:latin typeface="+mn-lt"/>
          <a:ea typeface="+mn-ea"/>
        </a:defRPr>
      </a:lvl8pPr>
      <a:lvl9pPr marL="3886200" indent="-228600" algn="l" rtl="0" eaLnBrk="0" fontAlgn="base" hangingPunct="0">
        <a:spcBef>
          <a:spcPct val="20000"/>
        </a:spcBef>
        <a:spcAft>
          <a:spcPct val="0"/>
        </a:spcAft>
        <a:buFont typeface="Arial" pitchFamily="34" charset="0"/>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4338" name="标题占位符 1"/>
          <p:cNvSpPr>
            <a:spLocks noGrp="1" noChangeArrowheads="1"/>
          </p:cNvSpPr>
          <p:nvPr>
            <p:ph type="title"/>
          </p:nvPr>
        </p:nvSpPr>
        <p:spPr bwMode="auto">
          <a:xfrm>
            <a:off x="457200" y="206375"/>
            <a:ext cx="822960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zh-CN"/>
              <a:t>单击此处编辑母版标题样式</a:t>
            </a:r>
          </a:p>
        </p:txBody>
      </p:sp>
      <p:sp>
        <p:nvSpPr>
          <p:cNvPr id="14339" name="文本占位符 2"/>
          <p:cNvSpPr>
            <a:spLocks noGrp="1" noChangeArrowheads="1"/>
          </p:cNvSpPr>
          <p:nvPr>
            <p:ph type="body" idx="1"/>
          </p:nvPr>
        </p:nvSpPr>
        <p:spPr bwMode="auto">
          <a:xfrm>
            <a:off x="457200" y="1200150"/>
            <a:ext cx="8229600" cy="339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zh-CN"/>
              <a:t>单击此处编辑母版文本样式</a:t>
            </a:r>
          </a:p>
          <a:p>
            <a:pPr lvl="1"/>
            <a:r>
              <a:rPr lang="zh-CN" altLang="zh-CN"/>
              <a:t>第二级</a:t>
            </a:r>
          </a:p>
          <a:p>
            <a:pPr lvl="2"/>
            <a:r>
              <a:rPr lang="zh-CN" altLang="zh-CN"/>
              <a:t>第三级</a:t>
            </a:r>
          </a:p>
          <a:p>
            <a:pPr lvl="3"/>
            <a:r>
              <a:rPr lang="zh-CN" altLang="zh-CN"/>
              <a:t>第四级</a:t>
            </a:r>
          </a:p>
          <a:p>
            <a:pPr lvl="4"/>
            <a:r>
              <a:rPr lang="zh-CN" altLang="zh-CN"/>
              <a:t>第五级</a:t>
            </a:r>
          </a:p>
        </p:txBody>
      </p:sp>
      <p:sp>
        <p:nvSpPr>
          <p:cNvPr id="15364" name="日期占位符 4"/>
          <p:cNvSpPr>
            <a:spLocks noGrp="1" noChangeArrowheads="1"/>
          </p:cNvSpPr>
          <p:nvPr>
            <p:ph type="dt" sz="half" idx="2"/>
          </p:nvPr>
        </p:nvSpPr>
        <p:spPr bwMode="auto">
          <a:xfrm>
            <a:off x="457200" y="4767263"/>
            <a:ext cx="2133600" cy="274637"/>
          </a:xfrm>
          <a:prstGeom prst="rect">
            <a:avLst/>
          </a:prstGeom>
          <a:noFill/>
          <a:ln>
            <a:noFill/>
          </a:ln>
          <a:extLst/>
        </p:spPr>
        <p:txBody>
          <a:bodyPr vert="horz" wrap="square" lIns="91440" tIns="45720" rIns="91440" bIns="45720" numCol="1" anchor="ctr" anchorCtr="0" compatLnSpc="1">
            <a:prstTxWarp prst="textNoShape">
              <a:avLst/>
            </a:prstTxWarp>
          </a:bodyPr>
          <a:lstStyle>
            <a:lvl1pPr eaLnBrk="1" hangingPunct="1">
              <a:buFont typeface="Arial" panose="020B0604020202020204" pitchFamily="34" charset="0"/>
              <a:buNone/>
              <a:defRPr sz="1200">
                <a:solidFill>
                  <a:srgbClr val="898989"/>
                </a:solidFill>
              </a:defRPr>
            </a:lvl1pPr>
          </a:lstStyle>
          <a:p>
            <a:pPr>
              <a:defRPr/>
            </a:pPr>
            <a:fld id="{9E2D9C1F-F408-4461-AE8E-0A7A826F0B1A}" type="datetimeFigureOut">
              <a:rPr lang="zh-CN" altLang="en-US"/>
              <a:pPr>
                <a:defRPr/>
              </a:pPr>
              <a:t>2018/5/16</a:t>
            </a:fld>
            <a:endParaRPr lang="zh-CN" altLang="en-US"/>
          </a:p>
        </p:txBody>
      </p:sp>
      <p:sp>
        <p:nvSpPr>
          <p:cNvPr id="15365" name="页脚占位符 5"/>
          <p:cNvSpPr>
            <a:spLocks noGrp="1" noChangeArrowheads="1"/>
          </p:cNvSpPr>
          <p:nvPr>
            <p:ph type="ftr" sz="quarter" idx="3"/>
          </p:nvPr>
        </p:nvSpPr>
        <p:spPr bwMode="auto">
          <a:xfrm>
            <a:off x="3124200" y="4767263"/>
            <a:ext cx="2895600" cy="274637"/>
          </a:xfrm>
          <a:prstGeom prst="rect">
            <a:avLst/>
          </a:prstGeom>
          <a:noFill/>
          <a:ln>
            <a:noFill/>
          </a:ln>
          <a:extLst/>
        </p:spPr>
        <p:txBody>
          <a:bodyPr vert="horz" wrap="square" lIns="91440" tIns="45720" rIns="91440" bIns="45720" numCol="1" anchor="ctr" anchorCtr="0" compatLnSpc="1">
            <a:prstTxWarp prst="textNoShape">
              <a:avLst/>
            </a:prstTxWarp>
          </a:bodyPr>
          <a:lstStyle>
            <a:lvl1pPr algn="ctr" eaLnBrk="1" hangingPunct="1">
              <a:buFont typeface="Arial" panose="020B0604020202020204" pitchFamily="34" charset="0"/>
              <a:buNone/>
              <a:defRPr sz="1200">
                <a:solidFill>
                  <a:srgbClr val="898989"/>
                </a:solidFill>
              </a:defRPr>
            </a:lvl1pPr>
          </a:lstStyle>
          <a:p>
            <a:pPr>
              <a:defRPr/>
            </a:pPr>
            <a:endParaRPr lang="zh-CN" altLang="en-US"/>
          </a:p>
        </p:txBody>
      </p:sp>
      <p:sp>
        <p:nvSpPr>
          <p:cNvPr id="15366" name="灯片编号占位符 6"/>
          <p:cNvSpPr>
            <a:spLocks noGrp="1" noChangeArrowheads="1"/>
          </p:cNvSpPr>
          <p:nvPr>
            <p:ph type="sldNum" sz="quarter" idx="4"/>
          </p:nvPr>
        </p:nvSpPr>
        <p:spPr bwMode="auto">
          <a:xfrm>
            <a:off x="6553200" y="4767263"/>
            <a:ext cx="2133600" cy="274637"/>
          </a:xfrm>
          <a:prstGeom prst="rect">
            <a:avLst/>
          </a:prstGeom>
          <a:noFill/>
          <a:ln>
            <a:noFill/>
          </a:ln>
          <a:extLst/>
        </p:spPr>
        <p:txBody>
          <a:bodyPr vert="horz" wrap="square" lIns="91440" tIns="45720" rIns="91440" bIns="45720" numCol="1" anchor="ctr" anchorCtr="0" compatLnSpc="1">
            <a:prstTxWarp prst="textNoShape">
              <a:avLst/>
            </a:prstTxWarp>
          </a:bodyPr>
          <a:lstStyle>
            <a:lvl1pPr algn="r" eaLnBrk="1" hangingPunct="1">
              <a:buFont typeface="Arial" panose="020B0604020202020204" pitchFamily="34" charset="0"/>
              <a:buNone/>
              <a:defRPr sz="1200" smtClean="0">
                <a:solidFill>
                  <a:srgbClr val="898989"/>
                </a:solidFill>
              </a:defRPr>
            </a:lvl1pPr>
          </a:lstStyle>
          <a:p>
            <a:pPr>
              <a:defRPr/>
            </a:pPr>
            <a:fld id="{64910DEF-F57F-4B7F-B5BA-765C210148B2}"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sldLayoutIdLst>
    <p:sldLayoutId id="2147484071" r:id="rId1"/>
    <p:sldLayoutId id="2147484072" r:id="rId2"/>
    <p:sldLayoutId id="2147484073" r:id="rId3"/>
    <p:sldLayoutId id="2147484074" r:id="rId4"/>
    <p:sldLayoutId id="2147484075" r:id="rId5"/>
    <p:sldLayoutId id="2147484076" r:id="rId6"/>
    <p:sldLayoutId id="2147484077" r:id="rId7"/>
    <p:sldLayoutId id="2147484078" r:id="rId8"/>
    <p:sldLayoutId id="2147484079" r:id="rId9"/>
    <p:sldLayoutId id="2147484080" r:id="rId10"/>
    <p:sldLayoutId id="2147484081" r:id="rId11"/>
  </p:sldLayoutIdLst>
  <p:txStyles>
    <p:titleStyle>
      <a:lvl1pPr algn="ctr" rtl="0" eaLnBrk="0" fontAlgn="base" hangingPunct="0">
        <a:spcBef>
          <a:spcPct val="0"/>
        </a:spcBef>
        <a:spcAft>
          <a:spcPct val="0"/>
        </a:spcAft>
        <a:defRPr sz="44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ea typeface="宋体" pitchFamily="2" charset="-122"/>
        </a:defRPr>
      </a:lvl2pPr>
      <a:lvl3pPr algn="ctr" rtl="0" eaLnBrk="0" fontAlgn="base" hangingPunct="0">
        <a:spcBef>
          <a:spcPct val="0"/>
        </a:spcBef>
        <a:spcAft>
          <a:spcPct val="0"/>
        </a:spcAft>
        <a:defRPr sz="4400">
          <a:solidFill>
            <a:schemeClr val="tx1"/>
          </a:solidFill>
          <a:latin typeface="Calibri" pitchFamily="34" charset="0"/>
          <a:ea typeface="宋体" pitchFamily="2" charset="-122"/>
        </a:defRPr>
      </a:lvl3pPr>
      <a:lvl4pPr algn="ctr" rtl="0" eaLnBrk="0" fontAlgn="base" hangingPunct="0">
        <a:spcBef>
          <a:spcPct val="0"/>
        </a:spcBef>
        <a:spcAft>
          <a:spcPct val="0"/>
        </a:spcAft>
        <a:defRPr sz="4400">
          <a:solidFill>
            <a:schemeClr val="tx1"/>
          </a:solidFill>
          <a:latin typeface="Calibri" pitchFamily="34" charset="0"/>
          <a:ea typeface="宋体" pitchFamily="2" charset="-122"/>
        </a:defRPr>
      </a:lvl4pPr>
      <a:lvl5pPr algn="ctr" rtl="0" eaLnBrk="0" fontAlgn="base" hangingPunct="0">
        <a:spcBef>
          <a:spcPct val="0"/>
        </a:spcBef>
        <a:spcAft>
          <a:spcPct val="0"/>
        </a:spcAft>
        <a:defRPr sz="4400">
          <a:solidFill>
            <a:schemeClr val="tx1"/>
          </a:solidFill>
          <a:latin typeface="Calibri" pitchFamily="34" charset="0"/>
          <a:ea typeface="宋体" pitchFamily="2" charset="-122"/>
        </a:defRPr>
      </a:lvl5pPr>
      <a:lvl6pPr marL="457200" algn="ctr" rtl="0" eaLnBrk="0" fontAlgn="base" hangingPunct="0">
        <a:spcBef>
          <a:spcPct val="0"/>
        </a:spcBef>
        <a:spcAft>
          <a:spcPct val="0"/>
        </a:spcAft>
        <a:defRPr sz="4400">
          <a:solidFill>
            <a:schemeClr val="tx1"/>
          </a:solidFill>
          <a:latin typeface="Calibri" pitchFamily="34" charset="0"/>
          <a:ea typeface="宋体" pitchFamily="2" charset="-122"/>
        </a:defRPr>
      </a:lvl6pPr>
      <a:lvl7pPr marL="914400" algn="ctr" rtl="0" eaLnBrk="0" fontAlgn="base" hangingPunct="0">
        <a:spcBef>
          <a:spcPct val="0"/>
        </a:spcBef>
        <a:spcAft>
          <a:spcPct val="0"/>
        </a:spcAft>
        <a:defRPr sz="4400">
          <a:solidFill>
            <a:schemeClr val="tx1"/>
          </a:solidFill>
          <a:latin typeface="Calibri" pitchFamily="34" charset="0"/>
          <a:ea typeface="宋体" pitchFamily="2" charset="-122"/>
        </a:defRPr>
      </a:lvl7pPr>
      <a:lvl8pPr marL="1371600" algn="ctr" rtl="0" eaLnBrk="0" fontAlgn="base" hangingPunct="0">
        <a:spcBef>
          <a:spcPct val="0"/>
        </a:spcBef>
        <a:spcAft>
          <a:spcPct val="0"/>
        </a:spcAft>
        <a:defRPr sz="4400">
          <a:solidFill>
            <a:schemeClr val="tx1"/>
          </a:solidFill>
          <a:latin typeface="Calibri" pitchFamily="34" charset="0"/>
          <a:ea typeface="宋体" pitchFamily="2" charset="-122"/>
        </a:defRPr>
      </a:lvl8pPr>
      <a:lvl9pPr marL="1828800" algn="ctr" rtl="0" eaLnBrk="0" fontAlgn="base" hangingPunct="0">
        <a:spcBef>
          <a:spcPct val="0"/>
        </a:spcBef>
        <a:spcAft>
          <a:spcPct val="0"/>
        </a:spcAft>
        <a:defRPr sz="4400">
          <a:solidFill>
            <a:schemeClr val="tx1"/>
          </a:solidFill>
          <a:latin typeface="Calibri" pitchFamily="34" charset="0"/>
          <a:ea typeface="宋体" pitchFamily="2" charset="-122"/>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defRPr>
      </a:lvl5pPr>
      <a:lvl6pPr marL="2514600" indent="-228600" algn="l" rtl="0" eaLnBrk="0" fontAlgn="base" hangingPunct="0">
        <a:spcBef>
          <a:spcPct val="20000"/>
        </a:spcBef>
        <a:spcAft>
          <a:spcPct val="0"/>
        </a:spcAft>
        <a:buFont typeface="Arial" pitchFamily="34" charset="0"/>
        <a:buChar char="»"/>
        <a:defRPr sz="2000">
          <a:solidFill>
            <a:schemeClr val="tx1"/>
          </a:solidFill>
          <a:latin typeface="+mn-lt"/>
          <a:ea typeface="+mn-ea"/>
        </a:defRPr>
      </a:lvl6pPr>
      <a:lvl7pPr marL="2971800" indent="-228600" algn="l" rtl="0" eaLnBrk="0" fontAlgn="base" hangingPunct="0">
        <a:spcBef>
          <a:spcPct val="20000"/>
        </a:spcBef>
        <a:spcAft>
          <a:spcPct val="0"/>
        </a:spcAft>
        <a:buFont typeface="Arial" pitchFamily="34" charset="0"/>
        <a:buChar char="»"/>
        <a:defRPr sz="2000">
          <a:solidFill>
            <a:schemeClr val="tx1"/>
          </a:solidFill>
          <a:latin typeface="+mn-lt"/>
          <a:ea typeface="+mn-ea"/>
        </a:defRPr>
      </a:lvl7pPr>
      <a:lvl8pPr marL="3429000" indent="-228600" algn="l" rtl="0" eaLnBrk="0" fontAlgn="base" hangingPunct="0">
        <a:spcBef>
          <a:spcPct val="20000"/>
        </a:spcBef>
        <a:spcAft>
          <a:spcPct val="0"/>
        </a:spcAft>
        <a:buFont typeface="Arial" pitchFamily="34" charset="0"/>
        <a:buChar char="»"/>
        <a:defRPr sz="2000">
          <a:solidFill>
            <a:schemeClr val="tx1"/>
          </a:solidFill>
          <a:latin typeface="+mn-lt"/>
          <a:ea typeface="+mn-ea"/>
        </a:defRPr>
      </a:lvl8pPr>
      <a:lvl9pPr marL="3886200" indent="-228600" algn="l" rtl="0" eaLnBrk="0" fontAlgn="base" hangingPunct="0">
        <a:spcBef>
          <a:spcPct val="20000"/>
        </a:spcBef>
        <a:spcAft>
          <a:spcPct val="0"/>
        </a:spcAft>
        <a:buFont typeface="Arial" pitchFamily="34" charset="0"/>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5362" name="标题占位符 1"/>
          <p:cNvSpPr>
            <a:spLocks noGrp="1" noChangeArrowheads="1"/>
          </p:cNvSpPr>
          <p:nvPr>
            <p:ph type="title"/>
          </p:nvPr>
        </p:nvSpPr>
        <p:spPr bwMode="auto">
          <a:xfrm>
            <a:off x="457200" y="206375"/>
            <a:ext cx="822960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zh-CN"/>
              <a:t>单击此处编辑母版标题样式</a:t>
            </a:r>
          </a:p>
        </p:txBody>
      </p:sp>
      <p:sp>
        <p:nvSpPr>
          <p:cNvPr id="15363" name="文本占位符 2"/>
          <p:cNvSpPr>
            <a:spLocks noGrp="1" noChangeArrowheads="1"/>
          </p:cNvSpPr>
          <p:nvPr>
            <p:ph type="body" idx="1"/>
          </p:nvPr>
        </p:nvSpPr>
        <p:spPr bwMode="auto">
          <a:xfrm>
            <a:off x="457200" y="1200150"/>
            <a:ext cx="8229600" cy="339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zh-CN"/>
              <a:t>单击此处编辑母版文本样式</a:t>
            </a:r>
          </a:p>
          <a:p>
            <a:pPr lvl="1"/>
            <a:r>
              <a:rPr lang="zh-CN" altLang="zh-CN"/>
              <a:t>第二级</a:t>
            </a:r>
          </a:p>
          <a:p>
            <a:pPr lvl="2"/>
            <a:r>
              <a:rPr lang="zh-CN" altLang="zh-CN"/>
              <a:t>第三级</a:t>
            </a:r>
          </a:p>
          <a:p>
            <a:pPr lvl="3"/>
            <a:r>
              <a:rPr lang="zh-CN" altLang="zh-CN"/>
              <a:t>第四级</a:t>
            </a:r>
          </a:p>
          <a:p>
            <a:pPr lvl="4"/>
            <a:r>
              <a:rPr lang="zh-CN" altLang="zh-CN"/>
              <a:t>第五级</a:t>
            </a:r>
          </a:p>
        </p:txBody>
      </p:sp>
      <p:sp>
        <p:nvSpPr>
          <p:cNvPr id="16388" name="日期占位符 6"/>
          <p:cNvSpPr>
            <a:spLocks noGrp="1" noChangeArrowheads="1"/>
          </p:cNvSpPr>
          <p:nvPr>
            <p:ph type="dt" sz="half" idx="2"/>
          </p:nvPr>
        </p:nvSpPr>
        <p:spPr bwMode="auto">
          <a:xfrm>
            <a:off x="457200" y="4767263"/>
            <a:ext cx="2133600" cy="274637"/>
          </a:xfrm>
          <a:prstGeom prst="rect">
            <a:avLst/>
          </a:prstGeom>
          <a:noFill/>
          <a:ln>
            <a:noFill/>
          </a:ln>
          <a:extLst/>
        </p:spPr>
        <p:txBody>
          <a:bodyPr vert="horz" wrap="square" lIns="91440" tIns="45720" rIns="91440" bIns="45720" numCol="1" anchor="ctr" anchorCtr="0" compatLnSpc="1">
            <a:prstTxWarp prst="textNoShape">
              <a:avLst/>
            </a:prstTxWarp>
          </a:bodyPr>
          <a:lstStyle>
            <a:lvl1pPr eaLnBrk="1" hangingPunct="1">
              <a:buFont typeface="Arial" panose="020B0604020202020204" pitchFamily="34" charset="0"/>
              <a:buNone/>
              <a:defRPr sz="1200">
                <a:solidFill>
                  <a:srgbClr val="898989"/>
                </a:solidFill>
              </a:defRPr>
            </a:lvl1pPr>
          </a:lstStyle>
          <a:p>
            <a:pPr>
              <a:defRPr/>
            </a:pPr>
            <a:fld id="{63C959D3-6563-459F-A6B1-122495D7A9A4}" type="datetimeFigureOut">
              <a:rPr lang="zh-CN" altLang="en-US"/>
              <a:pPr>
                <a:defRPr/>
              </a:pPr>
              <a:t>2018/5/16</a:t>
            </a:fld>
            <a:endParaRPr lang="zh-CN" altLang="en-US"/>
          </a:p>
        </p:txBody>
      </p:sp>
      <p:sp>
        <p:nvSpPr>
          <p:cNvPr id="16389" name="页脚占位符 7"/>
          <p:cNvSpPr>
            <a:spLocks noGrp="1" noChangeArrowheads="1"/>
          </p:cNvSpPr>
          <p:nvPr>
            <p:ph type="ftr" sz="quarter" idx="3"/>
          </p:nvPr>
        </p:nvSpPr>
        <p:spPr bwMode="auto">
          <a:xfrm>
            <a:off x="3124200" y="4767263"/>
            <a:ext cx="2895600" cy="274637"/>
          </a:xfrm>
          <a:prstGeom prst="rect">
            <a:avLst/>
          </a:prstGeom>
          <a:noFill/>
          <a:ln>
            <a:noFill/>
          </a:ln>
          <a:extLst/>
        </p:spPr>
        <p:txBody>
          <a:bodyPr vert="horz" wrap="square" lIns="91440" tIns="45720" rIns="91440" bIns="45720" numCol="1" anchor="ctr" anchorCtr="0" compatLnSpc="1">
            <a:prstTxWarp prst="textNoShape">
              <a:avLst/>
            </a:prstTxWarp>
          </a:bodyPr>
          <a:lstStyle>
            <a:lvl1pPr algn="ctr" eaLnBrk="1" hangingPunct="1">
              <a:buFont typeface="Arial" panose="020B0604020202020204" pitchFamily="34" charset="0"/>
              <a:buNone/>
              <a:defRPr sz="1200">
                <a:solidFill>
                  <a:srgbClr val="898989"/>
                </a:solidFill>
              </a:defRPr>
            </a:lvl1pPr>
          </a:lstStyle>
          <a:p>
            <a:pPr>
              <a:defRPr/>
            </a:pPr>
            <a:endParaRPr lang="zh-CN" altLang="en-US"/>
          </a:p>
        </p:txBody>
      </p:sp>
      <p:sp>
        <p:nvSpPr>
          <p:cNvPr id="16390" name="灯片编号占位符 8"/>
          <p:cNvSpPr>
            <a:spLocks noGrp="1" noChangeArrowheads="1"/>
          </p:cNvSpPr>
          <p:nvPr>
            <p:ph type="sldNum" sz="quarter" idx="4"/>
          </p:nvPr>
        </p:nvSpPr>
        <p:spPr bwMode="auto">
          <a:xfrm>
            <a:off x="6553200" y="4767263"/>
            <a:ext cx="2133600" cy="274637"/>
          </a:xfrm>
          <a:prstGeom prst="rect">
            <a:avLst/>
          </a:prstGeom>
          <a:noFill/>
          <a:ln>
            <a:noFill/>
          </a:ln>
          <a:extLst/>
        </p:spPr>
        <p:txBody>
          <a:bodyPr vert="horz" wrap="square" lIns="91440" tIns="45720" rIns="91440" bIns="45720" numCol="1" anchor="ctr" anchorCtr="0" compatLnSpc="1">
            <a:prstTxWarp prst="textNoShape">
              <a:avLst/>
            </a:prstTxWarp>
          </a:bodyPr>
          <a:lstStyle>
            <a:lvl1pPr algn="r" eaLnBrk="1" hangingPunct="1">
              <a:buFont typeface="Arial" panose="020B0604020202020204" pitchFamily="34" charset="0"/>
              <a:buNone/>
              <a:defRPr sz="1200" smtClean="0">
                <a:solidFill>
                  <a:srgbClr val="898989"/>
                </a:solidFill>
              </a:defRPr>
            </a:lvl1pPr>
          </a:lstStyle>
          <a:p>
            <a:pPr>
              <a:defRPr/>
            </a:pPr>
            <a:fld id="{7C7E4E92-0D91-4F24-B957-4716A169E524}"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sldLayoutIdLst>
    <p:sldLayoutId id="2147484082" r:id="rId1"/>
    <p:sldLayoutId id="2147484083" r:id="rId2"/>
    <p:sldLayoutId id="2147484084" r:id="rId3"/>
    <p:sldLayoutId id="2147484085" r:id="rId4"/>
    <p:sldLayoutId id="2147484086" r:id="rId5"/>
    <p:sldLayoutId id="2147484087" r:id="rId6"/>
    <p:sldLayoutId id="2147484088" r:id="rId7"/>
    <p:sldLayoutId id="2147484089" r:id="rId8"/>
    <p:sldLayoutId id="2147484090" r:id="rId9"/>
    <p:sldLayoutId id="2147484091" r:id="rId10"/>
    <p:sldLayoutId id="2147484092" r:id="rId11"/>
  </p:sldLayoutIdLst>
  <p:txStyles>
    <p:titleStyle>
      <a:lvl1pPr algn="ctr" rtl="0" eaLnBrk="0" fontAlgn="base" hangingPunct="0">
        <a:spcBef>
          <a:spcPct val="0"/>
        </a:spcBef>
        <a:spcAft>
          <a:spcPct val="0"/>
        </a:spcAft>
        <a:defRPr sz="44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ea typeface="宋体" pitchFamily="2" charset="-122"/>
        </a:defRPr>
      </a:lvl2pPr>
      <a:lvl3pPr algn="ctr" rtl="0" eaLnBrk="0" fontAlgn="base" hangingPunct="0">
        <a:spcBef>
          <a:spcPct val="0"/>
        </a:spcBef>
        <a:spcAft>
          <a:spcPct val="0"/>
        </a:spcAft>
        <a:defRPr sz="4400">
          <a:solidFill>
            <a:schemeClr val="tx1"/>
          </a:solidFill>
          <a:latin typeface="Calibri" pitchFamily="34" charset="0"/>
          <a:ea typeface="宋体" pitchFamily="2" charset="-122"/>
        </a:defRPr>
      </a:lvl3pPr>
      <a:lvl4pPr algn="ctr" rtl="0" eaLnBrk="0" fontAlgn="base" hangingPunct="0">
        <a:spcBef>
          <a:spcPct val="0"/>
        </a:spcBef>
        <a:spcAft>
          <a:spcPct val="0"/>
        </a:spcAft>
        <a:defRPr sz="4400">
          <a:solidFill>
            <a:schemeClr val="tx1"/>
          </a:solidFill>
          <a:latin typeface="Calibri" pitchFamily="34" charset="0"/>
          <a:ea typeface="宋体" pitchFamily="2" charset="-122"/>
        </a:defRPr>
      </a:lvl4pPr>
      <a:lvl5pPr algn="ctr" rtl="0" eaLnBrk="0" fontAlgn="base" hangingPunct="0">
        <a:spcBef>
          <a:spcPct val="0"/>
        </a:spcBef>
        <a:spcAft>
          <a:spcPct val="0"/>
        </a:spcAft>
        <a:defRPr sz="4400">
          <a:solidFill>
            <a:schemeClr val="tx1"/>
          </a:solidFill>
          <a:latin typeface="Calibri" pitchFamily="34" charset="0"/>
          <a:ea typeface="宋体" pitchFamily="2" charset="-122"/>
        </a:defRPr>
      </a:lvl5pPr>
      <a:lvl6pPr marL="457200" algn="ctr" rtl="0" eaLnBrk="0" fontAlgn="base" hangingPunct="0">
        <a:spcBef>
          <a:spcPct val="0"/>
        </a:spcBef>
        <a:spcAft>
          <a:spcPct val="0"/>
        </a:spcAft>
        <a:defRPr sz="4400">
          <a:solidFill>
            <a:schemeClr val="tx1"/>
          </a:solidFill>
          <a:latin typeface="Calibri" pitchFamily="34" charset="0"/>
          <a:ea typeface="宋体" pitchFamily="2" charset="-122"/>
        </a:defRPr>
      </a:lvl6pPr>
      <a:lvl7pPr marL="914400" algn="ctr" rtl="0" eaLnBrk="0" fontAlgn="base" hangingPunct="0">
        <a:spcBef>
          <a:spcPct val="0"/>
        </a:spcBef>
        <a:spcAft>
          <a:spcPct val="0"/>
        </a:spcAft>
        <a:defRPr sz="4400">
          <a:solidFill>
            <a:schemeClr val="tx1"/>
          </a:solidFill>
          <a:latin typeface="Calibri" pitchFamily="34" charset="0"/>
          <a:ea typeface="宋体" pitchFamily="2" charset="-122"/>
        </a:defRPr>
      </a:lvl7pPr>
      <a:lvl8pPr marL="1371600" algn="ctr" rtl="0" eaLnBrk="0" fontAlgn="base" hangingPunct="0">
        <a:spcBef>
          <a:spcPct val="0"/>
        </a:spcBef>
        <a:spcAft>
          <a:spcPct val="0"/>
        </a:spcAft>
        <a:defRPr sz="4400">
          <a:solidFill>
            <a:schemeClr val="tx1"/>
          </a:solidFill>
          <a:latin typeface="Calibri" pitchFamily="34" charset="0"/>
          <a:ea typeface="宋体" pitchFamily="2" charset="-122"/>
        </a:defRPr>
      </a:lvl8pPr>
      <a:lvl9pPr marL="1828800" algn="ctr" rtl="0" eaLnBrk="0" fontAlgn="base" hangingPunct="0">
        <a:spcBef>
          <a:spcPct val="0"/>
        </a:spcBef>
        <a:spcAft>
          <a:spcPct val="0"/>
        </a:spcAft>
        <a:defRPr sz="4400">
          <a:solidFill>
            <a:schemeClr val="tx1"/>
          </a:solidFill>
          <a:latin typeface="Calibri" pitchFamily="34" charset="0"/>
          <a:ea typeface="宋体" pitchFamily="2" charset="-122"/>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defRPr>
      </a:lvl5pPr>
      <a:lvl6pPr marL="2514600" indent="-228600" algn="l" rtl="0" eaLnBrk="0" fontAlgn="base" hangingPunct="0">
        <a:spcBef>
          <a:spcPct val="20000"/>
        </a:spcBef>
        <a:spcAft>
          <a:spcPct val="0"/>
        </a:spcAft>
        <a:buFont typeface="Arial" pitchFamily="34" charset="0"/>
        <a:buChar char="»"/>
        <a:defRPr sz="2000">
          <a:solidFill>
            <a:schemeClr val="tx1"/>
          </a:solidFill>
          <a:latin typeface="+mn-lt"/>
          <a:ea typeface="+mn-ea"/>
        </a:defRPr>
      </a:lvl6pPr>
      <a:lvl7pPr marL="2971800" indent="-228600" algn="l" rtl="0" eaLnBrk="0" fontAlgn="base" hangingPunct="0">
        <a:spcBef>
          <a:spcPct val="20000"/>
        </a:spcBef>
        <a:spcAft>
          <a:spcPct val="0"/>
        </a:spcAft>
        <a:buFont typeface="Arial" pitchFamily="34" charset="0"/>
        <a:buChar char="»"/>
        <a:defRPr sz="2000">
          <a:solidFill>
            <a:schemeClr val="tx1"/>
          </a:solidFill>
          <a:latin typeface="+mn-lt"/>
          <a:ea typeface="+mn-ea"/>
        </a:defRPr>
      </a:lvl7pPr>
      <a:lvl8pPr marL="3429000" indent="-228600" algn="l" rtl="0" eaLnBrk="0" fontAlgn="base" hangingPunct="0">
        <a:spcBef>
          <a:spcPct val="20000"/>
        </a:spcBef>
        <a:spcAft>
          <a:spcPct val="0"/>
        </a:spcAft>
        <a:buFont typeface="Arial" pitchFamily="34" charset="0"/>
        <a:buChar char="»"/>
        <a:defRPr sz="2000">
          <a:solidFill>
            <a:schemeClr val="tx1"/>
          </a:solidFill>
          <a:latin typeface="+mn-lt"/>
          <a:ea typeface="+mn-ea"/>
        </a:defRPr>
      </a:lvl8pPr>
      <a:lvl9pPr marL="3886200" indent="-228600" algn="l" rtl="0" eaLnBrk="0" fontAlgn="base" hangingPunct="0">
        <a:spcBef>
          <a:spcPct val="20000"/>
        </a:spcBef>
        <a:spcAft>
          <a:spcPct val="0"/>
        </a:spcAft>
        <a:buFont typeface="Arial" pitchFamily="34" charset="0"/>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6386" name="标题占位符 1"/>
          <p:cNvSpPr>
            <a:spLocks noGrp="1" noChangeArrowheads="1"/>
          </p:cNvSpPr>
          <p:nvPr>
            <p:ph type="title"/>
          </p:nvPr>
        </p:nvSpPr>
        <p:spPr bwMode="auto">
          <a:xfrm>
            <a:off x="457200" y="206375"/>
            <a:ext cx="822960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zh-CN"/>
              <a:t>单击此处编辑母版标题样式</a:t>
            </a:r>
          </a:p>
        </p:txBody>
      </p:sp>
      <p:sp>
        <p:nvSpPr>
          <p:cNvPr id="16387" name="文本占位符 2"/>
          <p:cNvSpPr>
            <a:spLocks noGrp="1" noChangeArrowheads="1"/>
          </p:cNvSpPr>
          <p:nvPr>
            <p:ph type="body" idx="1"/>
          </p:nvPr>
        </p:nvSpPr>
        <p:spPr bwMode="auto">
          <a:xfrm>
            <a:off x="457200" y="1200150"/>
            <a:ext cx="8229600" cy="339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zh-CN"/>
              <a:t>单击此处编辑母版文本样式</a:t>
            </a:r>
          </a:p>
          <a:p>
            <a:pPr lvl="1"/>
            <a:r>
              <a:rPr lang="zh-CN" altLang="zh-CN"/>
              <a:t>第二级</a:t>
            </a:r>
          </a:p>
          <a:p>
            <a:pPr lvl="2"/>
            <a:r>
              <a:rPr lang="zh-CN" altLang="zh-CN"/>
              <a:t>第三级</a:t>
            </a:r>
          </a:p>
          <a:p>
            <a:pPr lvl="3"/>
            <a:r>
              <a:rPr lang="zh-CN" altLang="zh-CN"/>
              <a:t>第四级</a:t>
            </a:r>
          </a:p>
          <a:p>
            <a:pPr lvl="4"/>
            <a:r>
              <a:rPr lang="zh-CN" altLang="zh-CN"/>
              <a:t>第五级</a:t>
            </a:r>
          </a:p>
        </p:txBody>
      </p:sp>
      <p:sp>
        <p:nvSpPr>
          <p:cNvPr id="17412" name="日期占位符 2"/>
          <p:cNvSpPr>
            <a:spLocks noGrp="1" noChangeArrowheads="1"/>
          </p:cNvSpPr>
          <p:nvPr>
            <p:ph type="dt" sz="half" idx="2"/>
          </p:nvPr>
        </p:nvSpPr>
        <p:spPr bwMode="auto">
          <a:xfrm>
            <a:off x="457200" y="4767263"/>
            <a:ext cx="2133600" cy="274637"/>
          </a:xfrm>
          <a:prstGeom prst="rect">
            <a:avLst/>
          </a:prstGeom>
          <a:noFill/>
          <a:ln>
            <a:noFill/>
          </a:ln>
          <a:extLst/>
        </p:spPr>
        <p:txBody>
          <a:bodyPr vert="horz" wrap="square" lIns="91440" tIns="45720" rIns="91440" bIns="45720" numCol="1" anchor="ctr" anchorCtr="0" compatLnSpc="1">
            <a:prstTxWarp prst="textNoShape">
              <a:avLst/>
            </a:prstTxWarp>
          </a:bodyPr>
          <a:lstStyle>
            <a:lvl1pPr eaLnBrk="1" hangingPunct="1">
              <a:buFont typeface="Arial" panose="020B0604020202020204" pitchFamily="34" charset="0"/>
              <a:buNone/>
              <a:defRPr sz="1200">
                <a:solidFill>
                  <a:srgbClr val="898989"/>
                </a:solidFill>
              </a:defRPr>
            </a:lvl1pPr>
          </a:lstStyle>
          <a:p>
            <a:pPr>
              <a:defRPr/>
            </a:pPr>
            <a:fld id="{7036F18B-F63D-4635-B6D0-CDAAE59B8F75}" type="datetimeFigureOut">
              <a:rPr lang="zh-CN" altLang="en-US"/>
              <a:pPr>
                <a:defRPr/>
              </a:pPr>
              <a:t>2018/5/16</a:t>
            </a:fld>
            <a:endParaRPr lang="zh-CN" altLang="en-US"/>
          </a:p>
        </p:txBody>
      </p:sp>
      <p:sp>
        <p:nvSpPr>
          <p:cNvPr id="17413" name="页脚占位符 3"/>
          <p:cNvSpPr>
            <a:spLocks noGrp="1" noChangeArrowheads="1"/>
          </p:cNvSpPr>
          <p:nvPr>
            <p:ph type="ftr" sz="quarter" idx="3"/>
          </p:nvPr>
        </p:nvSpPr>
        <p:spPr bwMode="auto">
          <a:xfrm>
            <a:off x="3124200" y="4767263"/>
            <a:ext cx="2895600" cy="274637"/>
          </a:xfrm>
          <a:prstGeom prst="rect">
            <a:avLst/>
          </a:prstGeom>
          <a:noFill/>
          <a:ln>
            <a:noFill/>
          </a:ln>
          <a:extLst/>
        </p:spPr>
        <p:txBody>
          <a:bodyPr vert="horz" wrap="square" lIns="91440" tIns="45720" rIns="91440" bIns="45720" numCol="1" anchor="ctr" anchorCtr="0" compatLnSpc="1">
            <a:prstTxWarp prst="textNoShape">
              <a:avLst/>
            </a:prstTxWarp>
          </a:bodyPr>
          <a:lstStyle>
            <a:lvl1pPr algn="ctr" eaLnBrk="1" hangingPunct="1">
              <a:buFont typeface="Arial" panose="020B0604020202020204" pitchFamily="34" charset="0"/>
              <a:buNone/>
              <a:defRPr sz="1200">
                <a:solidFill>
                  <a:srgbClr val="898989"/>
                </a:solidFill>
              </a:defRPr>
            </a:lvl1pPr>
          </a:lstStyle>
          <a:p>
            <a:pPr>
              <a:defRPr/>
            </a:pPr>
            <a:endParaRPr lang="zh-CN" altLang="en-US"/>
          </a:p>
        </p:txBody>
      </p:sp>
      <p:sp>
        <p:nvSpPr>
          <p:cNvPr id="17414" name="灯片编号占位符 4"/>
          <p:cNvSpPr>
            <a:spLocks noGrp="1" noChangeArrowheads="1"/>
          </p:cNvSpPr>
          <p:nvPr>
            <p:ph type="sldNum" sz="quarter" idx="4"/>
          </p:nvPr>
        </p:nvSpPr>
        <p:spPr bwMode="auto">
          <a:xfrm>
            <a:off x="6553200" y="4767263"/>
            <a:ext cx="2133600" cy="274637"/>
          </a:xfrm>
          <a:prstGeom prst="rect">
            <a:avLst/>
          </a:prstGeom>
          <a:noFill/>
          <a:ln>
            <a:noFill/>
          </a:ln>
          <a:extLst/>
        </p:spPr>
        <p:txBody>
          <a:bodyPr vert="horz" wrap="square" lIns="91440" tIns="45720" rIns="91440" bIns="45720" numCol="1" anchor="ctr" anchorCtr="0" compatLnSpc="1">
            <a:prstTxWarp prst="textNoShape">
              <a:avLst/>
            </a:prstTxWarp>
          </a:bodyPr>
          <a:lstStyle>
            <a:lvl1pPr algn="r" eaLnBrk="1" hangingPunct="1">
              <a:buFont typeface="Arial" panose="020B0604020202020204" pitchFamily="34" charset="0"/>
              <a:buNone/>
              <a:defRPr sz="1200" smtClean="0">
                <a:solidFill>
                  <a:srgbClr val="898989"/>
                </a:solidFill>
              </a:defRPr>
            </a:lvl1pPr>
          </a:lstStyle>
          <a:p>
            <a:pPr>
              <a:defRPr/>
            </a:pPr>
            <a:fld id="{F465945C-89FF-498D-B367-895D6661D4DE}"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sldLayoutIdLst>
    <p:sldLayoutId id="2147484093" r:id="rId1"/>
    <p:sldLayoutId id="2147484094" r:id="rId2"/>
    <p:sldLayoutId id="2147484095" r:id="rId3"/>
    <p:sldLayoutId id="2147484096" r:id="rId4"/>
    <p:sldLayoutId id="2147484097" r:id="rId5"/>
    <p:sldLayoutId id="2147484098" r:id="rId6"/>
    <p:sldLayoutId id="2147484099" r:id="rId7"/>
    <p:sldLayoutId id="2147484100" r:id="rId8"/>
    <p:sldLayoutId id="2147484101" r:id="rId9"/>
    <p:sldLayoutId id="2147484102" r:id="rId10"/>
    <p:sldLayoutId id="2147484103" r:id="rId11"/>
  </p:sldLayoutIdLst>
  <p:txStyles>
    <p:titleStyle>
      <a:lvl1pPr algn="ctr" rtl="0" eaLnBrk="0" fontAlgn="base" hangingPunct="0">
        <a:spcBef>
          <a:spcPct val="0"/>
        </a:spcBef>
        <a:spcAft>
          <a:spcPct val="0"/>
        </a:spcAft>
        <a:defRPr sz="44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ea typeface="宋体" pitchFamily="2" charset="-122"/>
        </a:defRPr>
      </a:lvl2pPr>
      <a:lvl3pPr algn="ctr" rtl="0" eaLnBrk="0" fontAlgn="base" hangingPunct="0">
        <a:spcBef>
          <a:spcPct val="0"/>
        </a:spcBef>
        <a:spcAft>
          <a:spcPct val="0"/>
        </a:spcAft>
        <a:defRPr sz="4400">
          <a:solidFill>
            <a:schemeClr val="tx1"/>
          </a:solidFill>
          <a:latin typeface="Calibri" pitchFamily="34" charset="0"/>
          <a:ea typeface="宋体" pitchFamily="2" charset="-122"/>
        </a:defRPr>
      </a:lvl3pPr>
      <a:lvl4pPr algn="ctr" rtl="0" eaLnBrk="0" fontAlgn="base" hangingPunct="0">
        <a:spcBef>
          <a:spcPct val="0"/>
        </a:spcBef>
        <a:spcAft>
          <a:spcPct val="0"/>
        </a:spcAft>
        <a:defRPr sz="4400">
          <a:solidFill>
            <a:schemeClr val="tx1"/>
          </a:solidFill>
          <a:latin typeface="Calibri" pitchFamily="34" charset="0"/>
          <a:ea typeface="宋体" pitchFamily="2" charset="-122"/>
        </a:defRPr>
      </a:lvl4pPr>
      <a:lvl5pPr algn="ctr" rtl="0" eaLnBrk="0" fontAlgn="base" hangingPunct="0">
        <a:spcBef>
          <a:spcPct val="0"/>
        </a:spcBef>
        <a:spcAft>
          <a:spcPct val="0"/>
        </a:spcAft>
        <a:defRPr sz="4400">
          <a:solidFill>
            <a:schemeClr val="tx1"/>
          </a:solidFill>
          <a:latin typeface="Calibri" pitchFamily="34" charset="0"/>
          <a:ea typeface="宋体" pitchFamily="2" charset="-122"/>
        </a:defRPr>
      </a:lvl5pPr>
      <a:lvl6pPr marL="457200" algn="ctr" rtl="0" eaLnBrk="0" fontAlgn="base" hangingPunct="0">
        <a:spcBef>
          <a:spcPct val="0"/>
        </a:spcBef>
        <a:spcAft>
          <a:spcPct val="0"/>
        </a:spcAft>
        <a:defRPr sz="4400">
          <a:solidFill>
            <a:schemeClr val="tx1"/>
          </a:solidFill>
          <a:latin typeface="Calibri" pitchFamily="34" charset="0"/>
          <a:ea typeface="宋体" pitchFamily="2" charset="-122"/>
        </a:defRPr>
      </a:lvl6pPr>
      <a:lvl7pPr marL="914400" algn="ctr" rtl="0" eaLnBrk="0" fontAlgn="base" hangingPunct="0">
        <a:spcBef>
          <a:spcPct val="0"/>
        </a:spcBef>
        <a:spcAft>
          <a:spcPct val="0"/>
        </a:spcAft>
        <a:defRPr sz="4400">
          <a:solidFill>
            <a:schemeClr val="tx1"/>
          </a:solidFill>
          <a:latin typeface="Calibri" pitchFamily="34" charset="0"/>
          <a:ea typeface="宋体" pitchFamily="2" charset="-122"/>
        </a:defRPr>
      </a:lvl7pPr>
      <a:lvl8pPr marL="1371600" algn="ctr" rtl="0" eaLnBrk="0" fontAlgn="base" hangingPunct="0">
        <a:spcBef>
          <a:spcPct val="0"/>
        </a:spcBef>
        <a:spcAft>
          <a:spcPct val="0"/>
        </a:spcAft>
        <a:defRPr sz="4400">
          <a:solidFill>
            <a:schemeClr val="tx1"/>
          </a:solidFill>
          <a:latin typeface="Calibri" pitchFamily="34" charset="0"/>
          <a:ea typeface="宋体" pitchFamily="2" charset="-122"/>
        </a:defRPr>
      </a:lvl8pPr>
      <a:lvl9pPr marL="1828800" algn="ctr" rtl="0" eaLnBrk="0" fontAlgn="base" hangingPunct="0">
        <a:spcBef>
          <a:spcPct val="0"/>
        </a:spcBef>
        <a:spcAft>
          <a:spcPct val="0"/>
        </a:spcAft>
        <a:defRPr sz="4400">
          <a:solidFill>
            <a:schemeClr val="tx1"/>
          </a:solidFill>
          <a:latin typeface="Calibri" pitchFamily="34" charset="0"/>
          <a:ea typeface="宋体" pitchFamily="2" charset="-122"/>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defRPr>
      </a:lvl5pPr>
      <a:lvl6pPr marL="2514600" indent="-228600" algn="l" rtl="0" eaLnBrk="0" fontAlgn="base" hangingPunct="0">
        <a:spcBef>
          <a:spcPct val="20000"/>
        </a:spcBef>
        <a:spcAft>
          <a:spcPct val="0"/>
        </a:spcAft>
        <a:buFont typeface="Arial" pitchFamily="34" charset="0"/>
        <a:buChar char="»"/>
        <a:defRPr sz="2000">
          <a:solidFill>
            <a:schemeClr val="tx1"/>
          </a:solidFill>
          <a:latin typeface="+mn-lt"/>
          <a:ea typeface="+mn-ea"/>
        </a:defRPr>
      </a:lvl6pPr>
      <a:lvl7pPr marL="2971800" indent="-228600" algn="l" rtl="0" eaLnBrk="0" fontAlgn="base" hangingPunct="0">
        <a:spcBef>
          <a:spcPct val="20000"/>
        </a:spcBef>
        <a:spcAft>
          <a:spcPct val="0"/>
        </a:spcAft>
        <a:buFont typeface="Arial" pitchFamily="34" charset="0"/>
        <a:buChar char="»"/>
        <a:defRPr sz="2000">
          <a:solidFill>
            <a:schemeClr val="tx1"/>
          </a:solidFill>
          <a:latin typeface="+mn-lt"/>
          <a:ea typeface="+mn-ea"/>
        </a:defRPr>
      </a:lvl7pPr>
      <a:lvl8pPr marL="3429000" indent="-228600" algn="l" rtl="0" eaLnBrk="0" fontAlgn="base" hangingPunct="0">
        <a:spcBef>
          <a:spcPct val="20000"/>
        </a:spcBef>
        <a:spcAft>
          <a:spcPct val="0"/>
        </a:spcAft>
        <a:buFont typeface="Arial" pitchFamily="34" charset="0"/>
        <a:buChar char="»"/>
        <a:defRPr sz="2000">
          <a:solidFill>
            <a:schemeClr val="tx1"/>
          </a:solidFill>
          <a:latin typeface="+mn-lt"/>
          <a:ea typeface="+mn-ea"/>
        </a:defRPr>
      </a:lvl8pPr>
      <a:lvl9pPr marL="3886200" indent="-228600" algn="l" rtl="0" eaLnBrk="0" fontAlgn="base" hangingPunct="0">
        <a:spcBef>
          <a:spcPct val="20000"/>
        </a:spcBef>
        <a:spcAft>
          <a:spcPct val="0"/>
        </a:spcAft>
        <a:buFont typeface="Arial" pitchFamily="34" charset="0"/>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7410" name="标题占位符 1"/>
          <p:cNvSpPr>
            <a:spLocks noGrp="1" noChangeArrowheads="1"/>
          </p:cNvSpPr>
          <p:nvPr>
            <p:ph type="title"/>
          </p:nvPr>
        </p:nvSpPr>
        <p:spPr bwMode="auto">
          <a:xfrm>
            <a:off x="457200" y="206375"/>
            <a:ext cx="822960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zh-CN"/>
              <a:t>单击此处编辑母版标题样式</a:t>
            </a:r>
          </a:p>
        </p:txBody>
      </p:sp>
      <p:sp>
        <p:nvSpPr>
          <p:cNvPr id="17411" name="文本占位符 2"/>
          <p:cNvSpPr>
            <a:spLocks noGrp="1" noChangeArrowheads="1"/>
          </p:cNvSpPr>
          <p:nvPr>
            <p:ph type="body" idx="1"/>
          </p:nvPr>
        </p:nvSpPr>
        <p:spPr bwMode="auto">
          <a:xfrm>
            <a:off x="457200" y="1200150"/>
            <a:ext cx="8229600" cy="339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zh-CN"/>
              <a:t>单击此处编辑母版文本样式</a:t>
            </a:r>
          </a:p>
          <a:p>
            <a:pPr lvl="1"/>
            <a:r>
              <a:rPr lang="zh-CN" altLang="zh-CN"/>
              <a:t>第二级</a:t>
            </a:r>
          </a:p>
          <a:p>
            <a:pPr lvl="2"/>
            <a:r>
              <a:rPr lang="zh-CN" altLang="zh-CN"/>
              <a:t>第三级</a:t>
            </a:r>
          </a:p>
          <a:p>
            <a:pPr lvl="3"/>
            <a:r>
              <a:rPr lang="zh-CN" altLang="zh-CN"/>
              <a:t>第四级</a:t>
            </a:r>
          </a:p>
          <a:p>
            <a:pPr lvl="4"/>
            <a:r>
              <a:rPr lang="zh-CN" altLang="zh-CN"/>
              <a:t>第五级</a:t>
            </a:r>
          </a:p>
        </p:txBody>
      </p:sp>
      <p:sp>
        <p:nvSpPr>
          <p:cNvPr id="18436" name="日期占位符 1"/>
          <p:cNvSpPr>
            <a:spLocks noGrp="1" noChangeArrowheads="1"/>
          </p:cNvSpPr>
          <p:nvPr>
            <p:ph type="dt" sz="half" idx="2"/>
          </p:nvPr>
        </p:nvSpPr>
        <p:spPr bwMode="auto">
          <a:xfrm>
            <a:off x="457200" y="4767263"/>
            <a:ext cx="2133600" cy="274637"/>
          </a:xfrm>
          <a:prstGeom prst="rect">
            <a:avLst/>
          </a:prstGeom>
          <a:noFill/>
          <a:ln>
            <a:noFill/>
          </a:ln>
          <a:extLst/>
        </p:spPr>
        <p:txBody>
          <a:bodyPr vert="horz" wrap="square" lIns="91440" tIns="45720" rIns="91440" bIns="45720" numCol="1" anchor="ctr" anchorCtr="0" compatLnSpc="1">
            <a:prstTxWarp prst="textNoShape">
              <a:avLst/>
            </a:prstTxWarp>
          </a:bodyPr>
          <a:lstStyle>
            <a:lvl1pPr eaLnBrk="1" hangingPunct="1">
              <a:buFont typeface="Arial" panose="020B0604020202020204" pitchFamily="34" charset="0"/>
              <a:buNone/>
              <a:defRPr sz="1200">
                <a:solidFill>
                  <a:srgbClr val="898989"/>
                </a:solidFill>
              </a:defRPr>
            </a:lvl1pPr>
          </a:lstStyle>
          <a:p>
            <a:pPr>
              <a:defRPr/>
            </a:pPr>
            <a:fld id="{A2757994-889E-4205-AE21-BAE0D14DF52E}" type="datetimeFigureOut">
              <a:rPr lang="zh-CN" altLang="en-US"/>
              <a:pPr>
                <a:defRPr/>
              </a:pPr>
              <a:t>2018/5/16</a:t>
            </a:fld>
            <a:endParaRPr lang="zh-CN" altLang="en-US"/>
          </a:p>
        </p:txBody>
      </p:sp>
      <p:sp>
        <p:nvSpPr>
          <p:cNvPr id="18437" name="页脚占位符 2"/>
          <p:cNvSpPr>
            <a:spLocks noGrp="1" noChangeArrowheads="1"/>
          </p:cNvSpPr>
          <p:nvPr>
            <p:ph type="ftr" sz="quarter" idx="3"/>
          </p:nvPr>
        </p:nvSpPr>
        <p:spPr bwMode="auto">
          <a:xfrm>
            <a:off x="3124200" y="4767263"/>
            <a:ext cx="2895600" cy="274637"/>
          </a:xfrm>
          <a:prstGeom prst="rect">
            <a:avLst/>
          </a:prstGeom>
          <a:noFill/>
          <a:ln>
            <a:noFill/>
          </a:ln>
          <a:extLst/>
        </p:spPr>
        <p:txBody>
          <a:bodyPr vert="horz" wrap="square" lIns="91440" tIns="45720" rIns="91440" bIns="45720" numCol="1" anchor="ctr" anchorCtr="0" compatLnSpc="1">
            <a:prstTxWarp prst="textNoShape">
              <a:avLst/>
            </a:prstTxWarp>
          </a:bodyPr>
          <a:lstStyle>
            <a:lvl1pPr algn="ctr" eaLnBrk="1" hangingPunct="1">
              <a:buFont typeface="Arial" panose="020B0604020202020204" pitchFamily="34" charset="0"/>
              <a:buNone/>
              <a:defRPr sz="1200">
                <a:solidFill>
                  <a:srgbClr val="898989"/>
                </a:solidFill>
              </a:defRPr>
            </a:lvl1pPr>
          </a:lstStyle>
          <a:p>
            <a:pPr>
              <a:defRPr/>
            </a:pPr>
            <a:endParaRPr lang="zh-CN" altLang="en-US"/>
          </a:p>
        </p:txBody>
      </p:sp>
      <p:sp>
        <p:nvSpPr>
          <p:cNvPr id="18438" name="灯片编号占位符 3"/>
          <p:cNvSpPr>
            <a:spLocks noGrp="1" noChangeArrowheads="1"/>
          </p:cNvSpPr>
          <p:nvPr>
            <p:ph type="sldNum" sz="quarter" idx="4"/>
          </p:nvPr>
        </p:nvSpPr>
        <p:spPr bwMode="auto">
          <a:xfrm>
            <a:off x="6553200" y="4767263"/>
            <a:ext cx="2133600" cy="274637"/>
          </a:xfrm>
          <a:prstGeom prst="rect">
            <a:avLst/>
          </a:prstGeom>
          <a:noFill/>
          <a:ln>
            <a:noFill/>
          </a:ln>
          <a:extLst/>
        </p:spPr>
        <p:txBody>
          <a:bodyPr vert="horz" wrap="square" lIns="91440" tIns="45720" rIns="91440" bIns="45720" numCol="1" anchor="ctr" anchorCtr="0" compatLnSpc="1">
            <a:prstTxWarp prst="textNoShape">
              <a:avLst/>
            </a:prstTxWarp>
          </a:bodyPr>
          <a:lstStyle>
            <a:lvl1pPr algn="r" eaLnBrk="1" hangingPunct="1">
              <a:buFont typeface="Arial" panose="020B0604020202020204" pitchFamily="34" charset="0"/>
              <a:buNone/>
              <a:defRPr sz="1200" smtClean="0">
                <a:solidFill>
                  <a:srgbClr val="898989"/>
                </a:solidFill>
              </a:defRPr>
            </a:lvl1pPr>
          </a:lstStyle>
          <a:p>
            <a:pPr>
              <a:defRPr/>
            </a:pPr>
            <a:fld id="{E9F6310C-0113-4A70-ACDF-611C807A778C}"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sldLayoutIdLst>
    <p:sldLayoutId id="2147484104" r:id="rId1"/>
    <p:sldLayoutId id="2147484105" r:id="rId2"/>
    <p:sldLayoutId id="2147484106" r:id="rId3"/>
    <p:sldLayoutId id="2147484107" r:id="rId4"/>
    <p:sldLayoutId id="2147484108" r:id="rId5"/>
    <p:sldLayoutId id="2147484109" r:id="rId6"/>
    <p:sldLayoutId id="2147484110" r:id="rId7"/>
    <p:sldLayoutId id="2147484111" r:id="rId8"/>
    <p:sldLayoutId id="2147484112" r:id="rId9"/>
    <p:sldLayoutId id="2147484113" r:id="rId10"/>
    <p:sldLayoutId id="2147484114" r:id="rId11"/>
  </p:sldLayoutIdLst>
  <p:txStyles>
    <p:titleStyle>
      <a:lvl1pPr algn="ctr" rtl="0" eaLnBrk="0" fontAlgn="base" hangingPunct="0">
        <a:spcBef>
          <a:spcPct val="0"/>
        </a:spcBef>
        <a:spcAft>
          <a:spcPct val="0"/>
        </a:spcAft>
        <a:defRPr sz="44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ea typeface="宋体" pitchFamily="2" charset="-122"/>
        </a:defRPr>
      </a:lvl2pPr>
      <a:lvl3pPr algn="ctr" rtl="0" eaLnBrk="0" fontAlgn="base" hangingPunct="0">
        <a:spcBef>
          <a:spcPct val="0"/>
        </a:spcBef>
        <a:spcAft>
          <a:spcPct val="0"/>
        </a:spcAft>
        <a:defRPr sz="4400">
          <a:solidFill>
            <a:schemeClr val="tx1"/>
          </a:solidFill>
          <a:latin typeface="Calibri" pitchFamily="34" charset="0"/>
          <a:ea typeface="宋体" pitchFamily="2" charset="-122"/>
        </a:defRPr>
      </a:lvl3pPr>
      <a:lvl4pPr algn="ctr" rtl="0" eaLnBrk="0" fontAlgn="base" hangingPunct="0">
        <a:spcBef>
          <a:spcPct val="0"/>
        </a:spcBef>
        <a:spcAft>
          <a:spcPct val="0"/>
        </a:spcAft>
        <a:defRPr sz="4400">
          <a:solidFill>
            <a:schemeClr val="tx1"/>
          </a:solidFill>
          <a:latin typeface="Calibri" pitchFamily="34" charset="0"/>
          <a:ea typeface="宋体" pitchFamily="2" charset="-122"/>
        </a:defRPr>
      </a:lvl4pPr>
      <a:lvl5pPr algn="ctr" rtl="0" eaLnBrk="0" fontAlgn="base" hangingPunct="0">
        <a:spcBef>
          <a:spcPct val="0"/>
        </a:spcBef>
        <a:spcAft>
          <a:spcPct val="0"/>
        </a:spcAft>
        <a:defRPr sz="4400">
          <a:solidFill>
            <a:schemeClr val="tx1"/>
          </a:solidFill>
          <a:latin typeface="Calibri" pitchFamily="34" charset="0"/>
          <a:ea typeface="宋体" pitchFamily="2" charset="-122"/>
        </a:defRPr>
      </a:lvl5pPr>
      <a:lvl6pPr marL="457200" algn="ctr" rtl="0" eaLnBrk="0" fontAlgn="base" hangingPunct="0">
        <a:spcBef>
          <a:spcPct val="0"/>
        </a:spcBef>
        <a:spcAft>
          <a:spcPct val="0"/>
        </a:spcAft>
        <a:defRPr sz="4400">
          <a:solidFill>
            <a:schemeClr val="tx1"/>
          </a:solidFill>
          <a:latin typeface="Calibri" pitchFamily="34" charset="0"/>
          <a:ea typeface="宋体" pitchFamily="2" charset="-122"/>
        </a:defRPr>
      </a:lvl6pPr>
      <a:lvl7pPr marL="914400" algn="ctr" rtl="0" eaLnBrk="0" fontAlgn="base" hangingPunct="0">
        <a:spcBef>
          <a:spcPct val="0"/>
        </a:spcBef>
        <a:spcAft>
          <a:spcPct val="0"/>
        </a:spcAft>
        <a:defRPr sz="4400">
          <a:solidFill>
            <a:schemeClr val="tx1"/>
          </a:solidFill>
          <a:latin typeface="Calibri" pitchFamily="34" charset="0"/>
          <a:ea typeface="宋体" pitchFamily="2" charset="-122"/>
        </a:defRPr>
      </a:lvl7pPr>
      <a:lvl8pPr marL="1371600" algn="ctr" rtl="0" eaLnBrk="0" fontAlgn="base" hangingPunct="0">
        <a:spcBef>
          <a:spcPct val="0"/>
        </a:spcBef>
        <a:spcAft>
          <a:spcPct val="0"/>
        </a:spcAft>
        <a:defRPr sz="4400">
          <a:solidFill>
            <a:schemeClr val="tx1"/>
          </a:solidFill>
          <a:latin typeface="Calibri" pitchFamily="34" charset="0"/>
          <a:ea typeface="宋体" pitchFamily="2" charset="-122"/>
        </a:defRPr>
      </a:lvl8pPr>
      <a:lvl9pPr marL="1828800" algn="ctr" rtl="0" eaLnBrk="0" fontAlgn="base" hangingPunct="0">
        <a:spcBef>
          <a:spcPct val="0"/>
        </a:spcBef>
        <a:spcAft>
          <a:spcPct val="0"/>
        </a:spcAft>
        <a:defRPr sz="4400">
          <a:solidFill>
            <a:schemeClr val="tx1"/>
          </a:solidFill>
          <a:latin typeface="Calibri" pitchFamily="34" charset="0"/>
          <a:ea typeface="宋体" pitchFamily="2" charset="-122"/>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defRPr>
      </a:lvl5pPr>
      <a:lvl6pPr marL="2514600" indent="-228600" algn="l" rtl="0" eaLnBrk="0" fontAlgn="base" hangingPunct="0">
        <a:spcBef>
          <a:spcPct val="20000"/>
        </a:spcBef>
        <a:spcAft>
          <a:spcPct val="0"/>
        </a:spcAft>
        <a:buFont typeface="Arial" pitchFamily="34" charset="0"/>
        <a:buChar char="»"/>
        <a:defRPr sz="2000">
          <a:solidFill>
            <a:schemeClr val="tx1"/>
          </a:solidFill>
          <a:latin typeface="+mn-lt"/>
          <a:ea typeface="+mn-ea"/>
        </a:defRPr>
      </a:lvl6pPr>
      <a:lvl7pPr marL="2971800" indent="-228600" algn="l" rtl="0" eaLnBrk="0" fontAlgn="base" hangingPunct="0">
        <a:spcBef>
          <a:spcPct val="20000"/>
        </a:spcBef>
        <a:spcAft>
          <a:spcPct val="0"/>
        </a:spcAft>
        <a:buFont typeface="Arial" pitchFamily="34" charset="0"/>
        <a:buChar char="»"/>
        <a:defRPr sz="2000">
          <a:solidFill>
            <a:schemeClr val="tx1"/>
          </a:solidFill>
          <a:latin typeface="+mn-lt"/>
          <a:ea typeface="+mn-ea"/>
        </a:defRPr>
      </a:lvl7pPr>
      <a:lvl8pPr marL="3429000" indent="-228600" algn="l" rtl="0" eaLnBrk="0" fontAlgn="base" hangingPunct="0">
        <a:spcBef>
          <a:spcPct val="20000"/>
        </a:spcBef>
        <a:spcAft>
          <a:spcPct val="0"/>
        </a:spcAft>
        <a:buFont typeface="Arial" pitchFamily="34" charset="0"/>
        <a:buChar char="»"/>
        <a:defRPr sz="2000">
          <a:solidFill>
            <a:schemeClr val="tx1"/>
          </a:solidFill>
          <a:latin typeface="+mn-lt"/>
          <a:ea typeface="+mn-ea"/>
        </a:defRPr>
      </a:lvl8pPr>
      <a:lvl9pPr marL="3886200" indent="-228600" algn="l" rtl="0" eaLnBrk="0" fontAlgn="base" hangingPunct="0">
        <a:spcBef>
          <a:spcPct val="20000"/>
        </a:spcBef>
        <a:spcAft>
          <a:spcPct val="0"/>
        </a:spcAft>
        <a:buFont typeface="Arial" pitchFamily="34" charset="0"/>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8434" name="标题占位符 1"/>
          <p:cNvSpPr>
            <a:spLocks noGrp="1" noChangeArrowheads="1"/>
          </p:cNvSpPr>
          <p:nvPr>
            <p:ph type="title"/>
          </p:nvPr>
        </p:nvSpPr>
        <p:spPr bwMode="auto">
          <a:xfrm>
            <a:off x="457200" y="206375"/>
            <a:ext cx="822960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zh-CN"/>
              <a:t>单击此处编辑母版标题样式</a:t>
            </a:r>
          </a:p>
        </p:txBody>
      </p:sp>
      <p:sp>
        <p:nvSpPr>
          <p:cNvPr id="18435" name="文本占位符 2"/>
          <p:cNvSpPr>
            <a:spLocks noGrp="1" noChangeArrowheads="1"/>
          </p:cNvSpPr>
          <p:nvPr>
            <p:ph type="body" idx="1"/>
          </p:nvPr>
        </p:nvSpPr>
        <p:spPr bwMode="auto">
          <a:xfrm>
            <a:off x="457200" y="1200150"/>
            <a:ext cx="8229600" cy="339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zh-CN"/>
              <a:t>单击此处编辑母版文本样式</a:t>
            </a:r>
          </a:p>
          <a:p>
            <a:pPr lvl="1"/>
            <a:r>
              <a:rPr lang="zh-CN" altLang="zh-CN"/>
              <a:t>第二级</a:t>
            </a:r>
          </a:p>
          <a:p>
            <a:pPr lvl="2"/>
            <a:r>
              <a:rPr lang="zh-CN" altLang="zh-CN"/>
              <a:t>第三级</a:t>
            </a:r>
          </a:p>
          <a:p>
            <a:pPr lvl="3"/>
            <a:r>
              <a:rPr lang="zh-CN" altLang="zh-CN"/>
              <a:t>第四级</a:t>
            </a:r>
          </a:p>
          <a:p>
            <a:pPr lvl="4"/>
            <a:r>
              <a:rPr lang="zh-CN" altLang="zh-CN"/>
              <a:t>第五级</a:t>
            </a:r>
          </a:p>
        </p:txBody>
      </p:sp>
      <p:sp>
        <p:nvSpPr>
          <p:cNvPr id="19460" name="日期占位符 4"/>
          <p:cNvSpPr>
            <a:spLocks noGrp="1" noChangeArrowheads="1"/>
          </p:cNvSpPr>
          <p:nvPr>
            <p:ph type="dt" sz="half" idx="2"/>
          </p:nvPr>
        </p:nvSpPr>
        <p:spPr bwMode="auto">
          <a:xfrm>
            <a:off x="457200" y="4767263"/>
            <a:ext cx="2133600" cy="274637"/>
          </a:xfrm>
          <a:prstGeom prst="rect">
            <a:avLst/>
          </a:prstGeom>
          <a:noFill/>
          <a:ln>
            <a:noFill/>
          </a:ln>
          <a:extLst/>
        </p:spPr>
        <p:txBody>
          <a:bodyPr vert="horz" wrap="square" lIns="91440" tIns="45720" rIns="91440" bIns="45720" numCol="1" anchor="ctr" anchorCtr="0" compatLnSpc="1">
            <a:prstTxWarp prst="textNoShape">
              <a:avLst/>
            </a:prstTxWarp>
          </a:bodyPr>
          <a:lstStyle>
            <a:lvl1pPr eaLnBrk="1" hangingPunct="1">
              <a:buFont typeface="Arial" panose="020B0604020202020204" pitchFamily="34" charset="0"/>
              <a:buNone/>
              <a:defRPr sz="1200">
                <a:solidFill>
                  <a:srgbClr val="898989"/>
                </a:solidFill>
              </a:defRPr>
            </a:lvl1pPr>
          </a:lstStyle>
          <a:p>
            <a:pPr>
              <a:defRPr/>
            </a:pPr>
            <a:fld id="{7B7F80FE-C0E2-43C4-BD1A-CA4231713E56}" type="datetimeFigureOut">
              <a:rPr lang="zh-CN" altLang="en-US"/>
              <a:pPr>
                <a:defRPr/>
              </a:pPr>
              <a:t>2018/5/16</a:t>
            </a:fld>
            <a:endParaRPr lang="zh-CN" altLang="en-US"/>
          </a:p>
        </p:txBody>
      </p:sp>
      <p:sp>
        <p:nvSpPr>
          <p:cNvPr id="19461" name="页脚占位符 5"/>
          <p:cNvSpPr>
            <a:spLocks noGrp="1" noChangeArrowheads="1"/>
          </p:cNvSpPr>
          <p:nvPr>
            <p:ph type="ftr" sz="quarter" idx="3"/>
          </p:nvPr>
        </p:nvSpPr>
        <p:spPr bwMode="auto">
          <a:xfrm>
            <a:off x="3124200" y="4767263"/>
            <a:ext cx="2895600" cy="274637"/>
          </a:xfrm>
          <a:prstGeom prst="rect">
            <a:avLst/>
          </a:prstGeom>
          <a:noFill/>
          <a:ln>
            <a:noFill/>
          </a:ln>
          <a:extLst/>
        </p:spPr>
        <p:txBody>
          <a:bodyPr vert="horz" wrap="square" lIns="91440" tIns="45720" rIns="91440" bIns="45720" numCol="1" anchor="ctr" anchorCtr="0" compatLnSpc="1">
            <a:prstTxWarp prst="textNoShape">
              <a:avLst/>
            </a:prstTxWarp>
          </a:bodyPr>
          <a:lstStyle>
            <a:lvl1pPr algn="ctr" eaLnBrk="1" hangingPunct="1">
              <a:buFont typeface="Arial" panose="020B0604020202020204" pitchFamily="34" charset="0"/>
              <a:buNone/>
              <a:defRPr sz="1200">
                <a:solidFill>
                  <a:srgbClr val="898989"/>
                </a:solidFill>
              </a:defRPr>
            </a:lvl1pPr>
          </a:lstStyle>
          <a:p>
            <a:pPr>
              <a:defRPr/>
            </a:pPr>
            <a:endParaRPr lang="zh-CN" altLang="en-US"/>
          </a:p>
        </p:txBody>
      </p:sp>
      <p:sp>
        <p:nvSpPr>
          <p:cNvPr id="19462" name="灯片编号占位符 6"/>
          <p:cNvSpPr>
            <a:spLocks noGrp="1" noChangeArrowheads="1"/>
          </p:cNvSpPr>
          <p:nvPr>
            <p:ph type="sldNum" sz="quarter" idx="4"/>
          </p:nvPr>
        </p:nvSpPr>
        <p:spPr bwMode="auto">
          <a:xfrm>
            <a:off x="6553200" y="4767263"/>
            <a:ext cx="2133600" cy="274637"/>
          </a:xfrm>
          <a:prstGeom prst="rect">
            <a:avLst/>
          </a:prstGeom>
          <a:noFill/>
          <a:ln>
            <a:noFill/>
          </a:ln>
          <a:extLst/>
        </p:spPr>
        <p:txBody>
          <a:bodyPr vert="horz" wrap="square" lIns="91440" tIns="45720" rIns="91440" bIns="45720" numCol="1" anchor="ctr" anchorCtr="0" compatLnSpc="1">
            <a:prstTxWarp prst="textNoShape">
              <a:avLst/>
            </a:prstTxWarp>
          </a:bodyPr>
          <a:lstStyle>
            <a:lvl1pPr algn="r" eaLnBrk="1" hangingPunct="1">
              <a:buFont typeface="Arial" panose="020B0604020202020204" pitchFamily="34" charset="0"/>
              <a:buNone/>
              <a:defRPr sz="1200" smtClean="0">
                <a:solidFill>
                  <a:srgbClr val="898989"/>
                </a:solidFill>
              </a:defRPr>
            </a:lvl1pPr>
          </a:lstStyle>
          <a:p>
            <a:pPr>
              <a:defRPr/>
            </a:pPr>
            <a:fld id="{77D76C9D-459A-43BB-BC50-6D0CA8D8029F}"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sldLayoutIdLst>
    <p:sldLayoutId id="2147484115" r:id="rId1"/>
    <p:sldLayoutId id="2147484116" r:id="rId2"/>
    <p:sldLayoutId id="2147484117" r:id="rId3"/>
    <p:sldLayoutId id="2147484118" r:id="rId4"/>
    <p:sldLayoutId id="2147484119" r:id="rId5"/>
    <p:sldLayoutId id="2147484120" r:id="rId6"/>
    <p:sldLayoutId id="2147484121" r:id="rId7"/>
    <p:sldLayoutId id="2147484122" r:id="rId8"/>
    <p:sldLayoutId id="2147484123" r:id="rId9"/>
    <p:sldLayoutId id="2147484124" r:id="rId10"/>
    <p:sldLayoutId id="2147484125" r:id="rId11"/>
  </p:sldLayoutIdLst>
  <p:txStyles>
    <p:titleStyle>
      <a:lvl1pPr algn="ctr" rtl="0" eaLnBrk="0" fontAlgn="base" hangingPunct="0">
        <a:spcBef>
          <a:spcPct val="0"/>
        </a:spcBef>
        <a:spcAft>
          <a:spcPct val="0"/>
        </a:spcAft>
        <a:defRPr sz="44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ea typeface="宋体" pitchFamily="2" charset="-122"/>
        </a:defRPr>
      </a:lvl2pPr>
      <a:lvl3pPr algn="ctr" rtl="0" eaLnBrk="0" fontAlgn="base" hangingPunct="0">
        <a:spcBef>
          <a:spcPct val="0"/>
        </a:spcBef>
        <a:spcAft>
          <a:spcPct val="0"/>
        </a:spcAft>
        <a:defRPr sz="4400">
          <a:solidFill>
            <a:schemeClr val="tx1"/>
          </a:solidFill>
          <a:latin typeface="Calibri" pitchFamily="34" charset="0"/>
          <a:ea typeface="宋体" pitchFamily="2" charset="-122"/>
        </a:defRPr>
      </a:lvl3pPr>
      <a:lvl4pPr algn="ctr" rtl="0" eaLnBrk="0" fontAlgn="base" hangingPunct="0">
        <a:spcBef>
          <a:spcPct val="0"/>
        </a:spcBef>
        <a:spcAft>
          <a:spcPct val="0"/>
        </a:spcAft>
        <a:defRPr sz="4400">
          <a:solidFill>
            <a:schemeClr val="tx1"/>
          </a:solidFill>
          <a:latin typeface="Calibri" pitchFamily="34" charset="0"/>
          <a:ea typeface="宋体" pitchFamily="2" charset="-122"/>
        </a:defRPr>
      </a:lvl4pPr>
      <a:lvl5pPr algn="ctr" rtl="0" eaLnBrk="0" fontAlgn="base" hangingPunct="0">
        <a:spcBef>
          <a:spcPct val="0"/>
        </a:spcBef>
        <a:spcAft>
          <a:spcPct val="0"/>
        </a:spcAft>
        <a:defRPr sz="4400">
          <a:solidFill>
            <a:schemeClr val="tx1"/>
          </a:solidFill>
          <a:latin typeface="Calibri" pitchFamily="34" charset="0"/>
          <a:ea typeface="宋体" pitchFamily="2" charset="-122"/>
        </a:defRPr>
      </a:lvl5pPr>
      <a:lvl6pPr marL="457200" algn="ctr" rtl="0" eaLnBrk="0" fontAlgn="base" hangingPunct="0">
        <a:spcBef>
          <a:spcPct val="0"/>
        </a:spcBef>
        <a:spcAft>
          <a:spcPct val="0"/>
        </a:spcAft>
        <a:defRPr sz="4400">
          <a:solidFill>
            <a:schemeClr val="tx1"/>
          </a:solidFill>
          <a:latin typeface="Calibri" pitchFamily="34" charset="0"/>
          <a:ea typeface="宋体" pitchFamily="2" charset="-122"/>
        </a:defRPr>
      </a:lvl6pPr>
      <a:lvl7pPr marL="914400" algn="ctr" rtl="0" eaLnBrk="0" fontAlgn="base" hangingPunct="0">
        <a:spcBef>
          <a:spcPct val="0"/>
        </a:spcBef>
        <a:spcAft>
          <a:spcPct val="0"/>
        </a:spcAft>
        <a:defRPr sz="4400">
          <a:solidFill>
            <a:schemeClr val="tx1"/>
          </a:solidFill>
          <a:latin typeface="Calibri" pitchFamily="34" charset="0"/>
          <a:ea typeface="宋体" pitchFamily="2" charset="-122"/>
        </a:defRPr>
      </a:lvl7pPr>
      <a:lvl8pPr marL="1371600" algn="ctr" rtl="0" eaLnBrk="0" fontAlgn="base" hangingPunct="0">
        <a:spcBef>
          <a:spcPct val="0"/>
        </a:spcBef>
        <a:spcAft>
          <a:spcPct val="0"/>
        </a:spcAft>
        <a:defRPr sz="4400">
          <a:solidFill>
            <a:schemeClr val="tx1"/>
          </a:solidFill>
          <a:latin typeface="Calibri" pitchFamily="34" charset="0"/>
          <a:ea typeface="宋体" pitchFamily="2" charset="-122"/>
        </a:defRPr>
      </a:lvl8pPr>
      <a:lvl9pPr marL="1828800" algn="ctr" rtl="0" eaLnBrk="0" fontAlgn="base" hangingPunct="0">
        <a:spcBef>
          <a:spcPct val="0"/>
        </a:spcBef>
        <a:spcAft>
          <a:spcPct val="0"/>
        </a:spcAft>
        <a:defRPr sz="4400">
          <a:solidFill>
            <a:schemeClr val="tx1"/>
          </a:solidFill>
          <a:latin typeface="Calibri" pitchFamily="34" charset="0"/>
          <a:ea typeface="宋体" pitchFamily="2" charset="-122"/>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defRPr>
      </a:lvl5pPr>
      <a:lvl6pPr marL="2514600" indent="-228600" algn="l" rtl="0" eaLnBrk="0" fontAlgn="base" hangingPunct="0">
        <a:spcBef>
          <a:spcPct val="20000"/>
        </a:spcBef>
        <a:spcAft>
          <a:spcPct val="0"/>
        </a:spcAft>
        <a:buFont typeface="Arial" pitchFamily="34" charset="0"/>
        <a:buChar char="»"/>
        <a:defRPr sz="2000">
          <a:solidFill>
            <a:schemeClr val="tx1"/>
          </a:solidFill>
          <a:latin typeface="+mn-lt"/>
          <a:ea typeface="+mn-ea"/>
        </a:defRPr>
      </a:lvl6pPr>
      <a:lvl7pPr marL="2971800" indent="-228600" algn="l" rtl="0" eaLnBrk="0" fontAlgn="base" hangingPunct="0">
        <a:spcBef>
          <a:spcPct val="20000"/>
        </a:spcBef>
        <a:spcAft>
          <a:spcPct val="0"/>
        </a:spcAft>
        <a:buFont typeface="Arial" pitchFamily="34" charset="0"/>
        <a:buChar char="»"/>
        <a:defRPr sz="2000">
          <a:solidFill>
            <a:schemeClr val="tx1"/>
          </a:solidFill>
          <a:latin typeface="+mn-lt"/>
          <a:ea typeface="+mn-ea"/>
        </a:defRPr>
      </a:lvl7pPr>
      <a:lvl8pPr marL="3429000" indent="-228600" algn="l" rtl="0" eaLnBrk="0" fontAlgn="base" hangingPunct="0">
        <a:spcBef>
          <a:spcPct val="20000"/>
        </a:spcBef>
        <a:spcAft>
          <a:spcPct val="0"/>
        </a:spcAft>
        <a:buFont typeface="Arial" pitchFamily="34" charset="0"/>
        <a:buChar char="»"/>
        <a:defRPr sz="2000">
          <a:solidFill>
            <a:schemeClr val="tx1"/>
          </a:solidFill>
          <a:latin typeface="+mn-lt"/>
          <a:ea typeface="+mn-ea"/>
        </a:defRPr>
      </a:lvl8pPr>
      <a:lvl9pPr marL="3886200" indent="-228600" algn="l" rtl="0" eaLnBrk="0" fontAlgn="base" hangingPunct="0">
        <a:spcBef>
          <a:spcPct val="20000"/>
        </a:spcBef>
        <a:spcAft>
          <a:spcPct val="0"/>
        </a:spcAft>
        <a:buFont typeface="Arial" pitchFamily="34" charset="0"/>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9458" name="标题占位符 1"/>
          <p:cNvSpPr>
            <a:spLocks noGrp="1" noChangeArrowheads="1"/>
          </p:cNvSpPr>
          <p:nvPr>
            <p:ph type="title"/>
          </p:nvPr>
        </p:nvSpPr>
        <p:spPr bwMode="auto">
          <a:xfrm>
            <a:off x="457200" y="206375"/>
            <a:ext cx="822960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zh-CN"/>
              <a:t>单击此处编辑母版标题样式</a:t>
            </a:r>
          </a:p>
        </p:txBody>
      </p:sp>
      <p:sp>
        <p:nvSpPr>
          <p:cNvPr id="19459" name="文本占位符 2"/>
          <p:cNvSpPr>
            <a:spLocks noGrp="1" noChangeArrowheads="1"/>
          </p:cNvSpPr>
          <p:nvPr>
            <p:ph type="body" idx="1"/>
          </p:nvPr>
        </p:nvSpPr>
        <p:spPr bwMode="auto">
          <a:xfrm>
            <a:off x="457200" y="1200150"/>
            <a:ext cx="8229600" cy="339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zh-CN"/>
              <a:t>单击此处编辑母版文本样式</a:t>
            </a:r>
          </a:p>
          <a:p>
            <a:pPr lvl="1"/>
            <a:r>
              <a:rPr lang="zh-CN" altLang="zh-CN"/>
              <a:t>第二级</a:t>
            </a:r>
          </a:p>
          <a:p>
            <a:pPr lvl="2"/>
            <a:r>
              <a:rPr lang="zh-CN" altLang="zh-CN"/>
              <a:t>第三级</a:t>
            </a:r>
          </a:p>
          <a:p>
            <a:pPr lvl="3"/>
            <a:r>
              <a:rPr lang="zh-CN" altLang="zh-CN"/>
              <a:t>第四级</a:t>
            </a:r>
          </a:p>
          <a:p>
            <a:pPr lvl="4"/>
            <a:r>
              <a:rPr lang="zh-CN" altLang="zh-CN"/>
              <a:t>第五级</a:t>
            </a:r>
          </a:p>
        </p:txBody>
      </p:sp>
      <p:sp>
        <p:nvSpPr>
          <p:cNvPr id="20484" name="日期占位符 4"/>
          <p:cNvSpPr>
            <a:spLocks noGrp="1" noChangeArrowheads="1"/>
          </p:cNvSpPr>
          <p:nvPr>
            <p:ph type="dt" sz="half" idx="2"/>
          </p:nvPr>
        </p:nvSpPr>
        <p:spPr bwMode="auto">
          <a:xfrm>
            <a:off x="457200" y="4767263"/>
            <a:ext cx="2133600" cy="274637"/>
          </a:xfrm>
          <a:prstGeom prst="rect">
            <a:avLst/>
          </a:prstGeom>
          <a:noFill/>
          <a:ln>
            <a:noFill/>
          </a:ln>
          <a:extLst/>
        </p:spPr>
        <p:txBody>
          <a:bodyPr vert="horz" wrap="square" lIns="91440" tIns="45720" rIns="91440" bIns="45720" numCol="1" anchor="ctr" anchorCtr="0" compatLnSpc="1">
            <a:prstTxWarp prst="textNoShape">
              <a:avLst/>
            </a:prstTxWarp>
          </a:bodyPr>
          <a:lstStyle>
            <a:lvl1pPr eaLnBrk="1" hangingPunct="1">
              <a:buFont typeface="Arial" panose="020B0604020202020204" pitchFamily="34" charset="0"/>
              <a:buNone/>
              <a:defRPr sz="1200">
                <a:solidFill>
                  <a:srgbClr val="898989"/>
                </a:solidFill>
              </a:defRPr>
            </a:lvl1pPr>
          </a:lstStyle>
          <a:p>
            <a:pPr>
              <a:defRPr/>
            </a:pPr>
            <a:fld id="{2BB4C40D-0093-4798-B740-8BA054599B08}" type="datetimeFigureOut">
              <a:rPr lang="zh-CN" altLang="en-US"/>
              <a:pPr>
                <a:defRPr/>
              </a:pPr>
              <a:t>2018/5/16</a:t>
            </a:fld>
            <a:endParaRPr lang="zh-CN" altLang="en-US"/>
          </a:p>
        </p:txBody>
      </p:sp>
      <p:sp>
        <p:nvSpPr>
          <p:cNvPr id="20485" name="页脚占位符 5"/>
          <p:cNvSpPr>
            <a:spLocks noGrp="1" noChangeArrowheads="1"/>
          </p:cNvSpPr>
          <p:nvPr>
            <p:ph type="ftr" sz="quarter" idx="3"/>
          </p:nvPr>
        </p:nvSpPr>
        <p:spPr bwMode="auto">
          <a:xfrm>
            <a:off x="3124200" y="4767263"/>
            <a:ext cx="2895600" cy="274637"/>
          </a:xfrm>
          <a:prstGeom prst="rect">
            <a:avLst/>
          </a:prstGeom>
          <a:noFill/>
          <a:ln>
            <a:noFill/>
          </a:ln>
          <a:extLst/>
        </p:spPr>
        <p:txBody>
          <a:bodyPr vert="horz" wrap="square" lIns="91440" tIns="45720" rIns="91440" bIns="45720" numCol="1" anchor="ctr" anchorCtr="0" compatLnSpc="1">
            <a:prstTxWarp prst="textNoShape">
              <a:avLst/>
            </a:prstTxWarp>
          </a:bodyPr>
          <a:lstStyle>
            <a:lvl1pPr algn="ctr" eaLnBrk="1" hangingPunct="1">
              <a:buFont typeface="Arial" panose="020B0604020202020204" pitchFamily="34" charset="0"/>
              <a:buNone/>
              <a:defRPr sz="1200">
                <a:solidFill>
                  <a:srgbClr val="898989"/>
                </a:solidFill>
              </a:defRPr>
            </a:lvl1pPr>
          </a:lstStyle>
          <a:p>
            <a:pPr>
              <a:defRPr/>
            </a:pPr>
            <a:endParaRPr lang="zh-CN" altLang="en-US"/>
          </a:p>
        </p:txBody>
      </p:sp>
      <p:sp>
        <p:nvSpPr>
          <p:cNvPr id="20486" name="灯片编号占位符 6"/>
          <p:cNvSpPr>
            <a:spLocks noGrp="1" noChangeArrowheads="1"/>
          </p:cNvSpPr>
          <p:nvPr>
            <p:ph type="sldNum" sz="quarter" idx="4"/>
          </p:nvPr>
        </p:nvSpPr>
        <p:spPr bwMode="auto">
          <a:xfrm>
            <a:off x="6553200" y="4767263"/>
            <a:ext cx="2133600" cy="274637"/>
          </a:xfrm>
          <a:prstGeom prst="rect">
            <a:avLst/>
          </a:prstGeom>
          <a:noFill/>
          <a:ln>
            <a:noFill/>
          </a:ln>
          <a:extLst/>
        </p:spPr>
        <p:txBody>
          <a:bodyPr vert="horz" wrap="square" lIns="91440" tIns="45720" rIns="91440" bIns="45720" numCol="1" anchor="ctr" anchorCtr="0" compatLnSpc="1">
            <a:prstTxWarp prst="textNoShape">
              <a:avLst/>
            </a:prstTxWarp>
          </a:bodyPr>
          <a:lstStyle>
            <a:lvl1pPr algn="r" eaLnBrk="1" hangingPunct="1">
              <a:buFont typeface="Arial" panose="020B0604020202020204" pitchFamily="34" charset="0"/>
              <a:buNone/>
              <a:defRPr sz="1200" smtClean="0">
                <a:solidFill>
                  <a:srgbClr val="898989"/>
                </a:solidFill>
              </a:defRPr>
            </a:lvl1pPr>
          </a:lstStyle>
          <a:p>
            <a:pPr>
              <a:defRPr/>
            </a:pPr>
            <a:fld id="{F14B1E61-F485-4C64-8BA6-31F5F2A4A15F}"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sldLayoutIdLst>
    <p:sldLayoutId id="2147484126" r:id="rId1"/>
    <p:sldLayoutId id="2147484127" r:id="rId2"/>
    <p:sldLayoutId id="2147484128" r:id="rId3"/>
    <p:sldLayoutId id="2147484129" r:id="rId4"/>
    <p:sldLayoutId id="2147484130" r:id="rId5"/>
    <p:sldLayoutId id="2147484131" r:id="rId6"/>
    <p:sldLayoutId id="2147484132" r:id="rId7"/>
    <p:sldLayoutId id="2147484133" r:id="rId8"/>
    <p:sldLayoutId id="2147484134" r:id="rId9"/>
    <p:sldLayoutId id="2147484135" r:id="rId10"/>
    <p:sldLayoutId id="2147484136" r:id="rId11"/>
  </p:sldLayoutIdLst>
  <p:txStyles>
    <p:titleStyle>
      <a:lvl1pPr algn="ctr" rtl="0" eaLnBrk="0" fontAlgn="base" hangingPunct="0">
        <a:spcBef>
          <a:spcPct val="0"/>
        </a:spcBef>
        <a:spcAft>
          <a:spcPct val="0"/>
        </a:spcAft>
        <a:defRPr sz="44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ea typeface="宋体" pitchFamily="2" charset="-122"/>
        </a:defRPr>
      </a:lvl2pPr>
      <a:lvl3pPr algn="ctr" rtl="0" eaLnBrk="0" fontAlgn="base" hangingPunct="0">
        <a:spcBef>
          <a:spcPct val="0"/>
        </a:spcBef>
        <a:spcAft>
          <a:spcPct val="0"/>
        </a:spcAft>
        <a:defRPr sz="4400">
          <a:solidFill>
            <a:schemeClr val="tx1"/>
          </a:solidFill>
          <a:latin typeface="Calibri" pitchFamily="34" charset="0"/>
          <a:ea typeface="宋体" pitchFamily="2" charset="-122"/>
        </a:defRPr>
      </a:lvl3pPr>
      <a:lvl4pPr algn="ctr" rtl="0" eaLnBrk="0" fontAlgn="base" hangingPunct="0">
        <a:spcBef>
          <a:spcPct val="0"/>
        </a:spcBef>
        <a:spcAft>
          <a:spcPct val="0"/>
        </a:spcAft>
        <a:defRPr sz="4400">
          <a:solidFill>
            <a:schemeClr val="tx1"/>
          </a:solidFill>
          <a:latin typeface="Calibri" pitchFamily="34" charset="0"/>
          <a:ea typeface="宋体" pitchFamily="2" charset="-122"/>
        </a:defRPr>
      </a:lvl4pPr>
      <a:lvl5pPr algn="ctr" rtl="0" eaLnBrk="0" fontAlgn="base" hangingPunct="0">
        <a:spcBef>
          <a:spcPct val="0"/>
        </a:spcBef>
        <a:spcAft>
          <a:spcPct val="0"/>
        </a:spcAft>
        <a:defRPr sz="4400">
          <a:solidFill>
            <a:schemeClr val="tx1"/>
          </a:solidFill>
          <a:latin typeface="Calibri" pitchFamily="34" charset="0"/>
          <a:ea typeface="宋体" pitchFamily="2" charset="-122"/>
        </a:defRPr>
      </a:lvl5pPr>
      <a:lvl6pPr marL="457200" algn="ctr" rtl="0" eaLnBrk="0" fontAlgn="base" hangingPunct="0">
        <a:spcBef>
          <a:spcPct val="0"/>
        </a:spcBef>
        <a:spcAft>
          <a:spcPct val="0"/>
        </a:spcAft>
        <a:defRPr sz="4400">
          <a:solidFill>
            <a:schemeClr val="tx1"/>
          </a:solidFill>
          <a:latin typeface="Calibri" pitchFamily="34" charset="0"/>
          <a:ea typeface="宋体" pitchFamily="2" charset="-122"/>
        </a:defRPr>
      </a:lvl6pPr>
      <a:lvl7pPr marL="914400" algn="ctr" rtl="0" eaLnBrk="0" fontAlgn="base" hangingPunct="0">
        <a:spcBef>
          <a:spcPct val="0"/>
        </a:spcBef>
        <a:spcAft>
          <a:spcPct val="0"/>
        </a:spcAft>
        <a:defRPr sz="4400">
          <a:solidFill>
            <a:schemeClr val="tx1"/>
          </a:solidFill>
          <a:latin typeface="Calibri" pitchFamily="34" charset="0"/>
          <a:ea typeface="宋体" pitchFamily="2" charset="-122"/>
        </a:defRPr>
      </a:lvl7pPr>
      <a:lvl8pPr marL="1371600" algn="ctr" rtl="0" eaLnBrk="0" fontAlgn="base" hangingPunct="0">
        <a:spcBef>
          <a:spcPct val="0"/>
        </a:spcBef>
        <a:spcAft>
          <a:spcPct val="0"/>
        </a:spcAft>
        <a:defRPr sz="4400">
          <a:solidFill>
            <a:schemeClr val="tx1"/>
          </a:solidFill>
          <a:latin typeface="Calibri" pitchFamily="34" charset="0"/>
          <a:ea typeface="宋体" pitchFamily="2" charset="-122"/>
        </a:defRPr>
      </a:lvl8pPr>
      <a:lvl9pPr marL="1828800" algn="ctr" rtl="0" eaLnBrk="0" fontAlgn="base" hangingPunct="0">
        <a:spcBef>
          <a:spcPct val="0"/>
        </a:spcBef>
        <a:spcAft>
          <a:spcPct val="0"/>
        </a:spcAft>
        <a:defRPr sz="4400">
          <a:solidFill>
            <a:schemeClr val="tx1"/>
          </a:solidFill>
          <a:latin typeface="Calibri" pitchFamily="34" charset="0"/>
          <a:ea typeface="宋体" pitchFamily="2" charset="-122"/>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defRPr>
      </a:lvl5pPr>
      <a:lvl6pPr marL="2514600" indent="-228600" algn="l" rtl="0" eaLnBrk="0" fontAlgn="base" hangingPunct="0">
        <a:spcBef>
          <a:spcPct val="20000"/>
        </a:spcBef>
        <a:spcAft>
          <a:spcPct val="0"/>
        </a:spcAft>
        <a:buFont typeface="Arial" pitchFamily="34" charset="0"/>
        <a:buChar char="»"/>
        <a:defRPr sz="2000">
          <a:solidFill>
            <a:schemeClr val="tx1"/>
          </a:solidFill>
          <a:latin typeface="+mn-lt"/>
          <a:ea typeface="+mn-ea"/>
        </a:defRPr>
      </a:lvl6pPr>
      <a:lvl7pPr marL="2971800" indent="-228600" algn="l" rtl="0" eaLnBrk="0" fontAlgn="base" hangingPunct="0">
        <a:spcBef>
          <a:spcPct val="20000"/>
        </a:spcBef>
        <a:spcAft>
          <a:spcPct val="0"/>
        </a:spcAft>
        <a:buFont typeface="Arial" pitchFamily="34" charset="0"/>
        <a:buChar char="»"/>
        <a:defRPr sz="2000">
          <a:solidFill>
            <a:schemeClr val="tx1"/>
          </a:solidFill>
          <a:latin typeface="+mn-lt"/>
          <a:ea typeface="+mn-ea"/>
        </a:defRPr>
      </a:lvl7pPr>
      <a:lvl8pPr marL="3429000" indent="-228600" algn="l" rtl="0" eaLnBrk="0" fontAlgn="base" hangingPunct="0">
        <a:spcBef>
          <a:spcPct val="20000"/>
        </a:spcBef>
        <a:spcAft>
          <a:spcPct val="0"/>
        </a:spcAft>
        <a:buFont typeface="Arial" pitchFamily="34" charset="0"/>
        <a:buChar char="»"/>
        <a:defRPr sz="2000">
          <a:solidFill>
            <a:schemeClr val="tx1"/>
          </a:solidFill>
          <a:latin typeface="+mn-lt"/>
          <a:ea typeface="+mn-ea"/>
        </a:defRPr>
      </a:lvl8pPr>
      <a:lvl9pPr marL="3886200" indent="-228600" algn="l" rtl="0" eaLnBrk="0" fontAlgn="base" hangingPunct="0">
        <a:spcBef>
          <a:spcPct val="20000"/>
        </a:spcBef>
        <a:spcAft>
          <a:spcPct val="0"/>
        </a:spcAft>
        <a:buFont typeface="Arial" pitchFamily="34" charset="0"/>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32.png"/><Relationship Id="rId1" Type="http://schemas.openxmlformats.org/officeDocument/2006/relationships/slideLayout" Target="../slideLayouts/slideLayout7.xml"/><Relationship Id="rId6" Type="http://schemas.openxmlformats.org/officeDocument/2006/relationships/image" Target="../media/image36.png"/><Relationship Id="rId11" Type="http://schemas.openxmlformats.org/officeDocument/2006/relationships/image" Target="../media/image41.png"/><Relationship Id="rId5" Type="http://schemas.openxmlformats.org/officeDocument/2006/relationships/image" Target="../media/image35.png"/><Relationship Id="rId10" Type="http://schemas.openxmlformats.org/officeDocument/2006/relationships/image" Target="../media/image40.png"/><Relationship Id="rId4" Type="http://schemas.openxmlformats.org/officeDocument/2006/relationships/image" Target="../media/image34.png"/><Relationship Id="rId9" Type="http://schemas.openxmlformats.org/officeDocument/2006/relationships/image" Target="../media/image39.png"/></Relationships>
</file>

<file path=ppt/slides/_rels/slide2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 Id="rId5" Type="http://schemas.openxmlformats.org/officeDocument/2006/relationships/image" Target="../media/image47.png"/><Relationship Id="rId4" Type="http://schemas.openxmlformats.org/officeDocument/2006/relationships/image" Target="../media/image46.png"/></Relationships>
</file>

<file path=ppt/slides/_rels/slide2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2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7.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2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7.xml"/><Relationship Id="rId5" Type="http://schemas.openxmlformats.org/officeDocument/2006/relationships/image" Target="../media/image61.png"/><Relationship Id="rId4" Type="http://schemas.openxmlformats.org/officeDocument/2006/relationships/image" Target="../media/image60.png"/></Relationships>
</file>

<file path=ppt/slides/_rels/slide2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 Id="rId5" Type="http://schemas.openxmlformats.org/officeDocument/2006/relationships/image" Target="../media/image65.png"/><Relationship Id="rId4" Type="http://schemas.openxmlformats.org/officeDocument/2006/relationships/image" Target="../media/image64.png"/></Relationships>
</file>

<file path=ppt/slides/_rels/slide2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7.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3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7.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s>
</file>

<file path=ppt/slides/_rels/slide35.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90.png"/><Relationship Id="rId4" Type="http://schemas.openxmlformats.org/officeDocument/2006/relationships/image" Target="../media/image89.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92.png"/></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gif"/></Relationships>
</file>

<file path=ppt/slides/_rels/slide40.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image" Target="../media/image107.png"/><Relationship Id="rId4" Type="http://schemas.openxmlformats.org/officeDocument/2006/relationships/image" Target="../media/image106.png"/></Relationships>
</file>

<file path=ppt/slides/_rels/slide55.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8" Type="http://schemas.openxmlformats.org/officeDocument/2006/relationships/image" Target="../media/image114.png"/><Relationship Id="rId3" Type="http://schemas.openxmlformats.org/officeDocument/2006/relationships/image" Target="../media/image109.png"/><Relationship Id="rId7" Type="http://schemas.openxmlformats.org/officeDocument/2006/relationships/image" Target="../media/image113.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110.png"/></Relationships>
</file>

<file path=ppt/slides/_rels/slide57.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119.png"/><Relationship Id="rId5" Type="http://schemas.openxmlformats.org/officeDocument/2006/relationships/image" Target="../media/image118.png"/><Relationship Id="rId4" Type="http://schemas.openxmlformats.org/officeDocument/2006/relationships/image" Target="../media/image117.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121.png"/></Relationships>
</file>

<file path=ppt/slides/_rels/slide61.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45.xml"/><Relationship Id="rId1" Type="http://schemas.openxmlformats.org/officeDocument/2006/relationships/slideLayout" Target="../slideLayouts/slideLayout2.xml"/><Relationship Id="rId5" Type="http://schemas.openxmlformats.org/officeDocument/2006/relationships/image" Target="../media/image124.png"/><Relationship Id="rId4" Type="http://schemas.openxmlformats.org/officeDocument/2006/relationships/image" Target="../media/image123.png"/></Relationships>
</file>

<file path=ppt/slides/_rels/slide62.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127.png"/></Relationships>
</file>

<file path=ppt/slides/_rels/slide64.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31.jpeg"/><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53.xml"/><Relationship Id="rId1" Type="http://schemas.openxmlformats.org/officeDocument/2006/relationships/slideLayout" Target="../slideLayouts/slideLayout3.xml"/><Relationship Id="rId5" Type="http://schemas.openxmlformats.org/officeDocument/2006/relationships/image" Target="../media/image134.png"/><Relationship Id="rId4" Type="http://schemas.openxmlformats.org/officeDocument/2006/relationships/image" Target="../media/image133.png"/></Relationships>
</file>

<file path=ppt/slides/_rels/slide72.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56.xml"/><Relationship Id="rId1" Type="http://schemas.openxmlformats.org/officeDocument/2006/relationships/slideLayout" Target="../slideLayouts/slideLayout3.xml"/><Relationship Id="rId6" Type="http://schemas.openxmlformats.org/officeDocument/2006/relationships/image" Target="../media/image139.png"/><Relationship Id="rId5" Type="http://schemas.openxmlformats.org/officeDocument/2006/relationships/image" Target="../media/image138.png"/><Relationship Id="rId4" Type="http://schemas.openxmlformats.org/officeDocument/2006/relationships/image" Target="../media/image137.png"/></Relationships>
</file>

<file path=ppt/slides/_rels/slide75.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57.xml"/><Relationship Id="rId1" Type="http://schemas.openxmlformats.org/officeDocument/2006/relationships/slideLayout" Target="../slideLayouts/slideLayout3.xml"/><Relationship Id="rId5" Type="http://schemas.openxmlformats.org/officeDocument/2006/relationships/image" Target="../media/image142.png"/><Relationship Id="rId4" Type="http://schemas.openxmlformats.org/officeDocument/2006/relationships/image" Target="../media/image141.png"/></Relationships>
</file>

<file path=ppt/slides/_rels/slide76.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58.xml"/><Relationship Id="rId1" Type="http://schemas.openxmlformats.org/officeDocument/2006/relationships/slideLayout" Target="../slideLayouts/slideLayout3.xml"/><Relationship Id="rId4" Type="http://schemas.openxmlformats.org/officeDocument/2006/relationships/image" Target="../media/image144.png"/></Relationships>
</file>

<file path=ppt/slides/_rels/slide77.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59.xml"/><Relationship Id="rId1" Type="http://schemas.openxmlformats.org/officeDocument/2006/relationships/slideLayout" Target="../slideLayouts/slideLayout3.xml"/><Relationship Id="rId6" Type="http://schemas.openxmlformats.org/officeDocument/2006/relationships/image" Target="../media/image148.png"/><Relationship Id="rId5" Type="http://schemas.openxmlformats.org/officeDocument/2006/relationships/image" Target="../media/image147.png"/><Relationship Id="rId4" Type="http://schemas.openxmlformats.org/officeDocument/2006/relationships/image" Target="../media/image146.png"/></Relationships>
</file>

<file path=ppt/slides/_rels/slide78.xml.rels><?xml version="1.0" encoding="UTF-8" standalone="yes"?>
<Relationships xmlns="http://schemas.openxmlformats.org/package/2006/relationships"><Relationship Id="rId8" Type="http://schemas.openxmlformats.org/officeDocument/2006/relationships/image" Target="../media/image154.png"/><Relationship Id="rId3" Type="http://schemas.openxmlformats.org/officeDocument/2006/relationships/image" Target="../media/image149.png"/><Relationship Id="rId7" Type="http://schemas.openxmlformats.org/officeDocument/2006/relationships/image" Target="../media/image153.png"/><Relationship Id="rId2" Type="http://schemas.openxmlformats.org/officeDocument/2006/relationships/notesSlide" Target="../notesSlides/notesSlide60.xml"/><Relationship Id="rId1" Type="http://schemas.openxmlformats.org/officeDocument/2006/relationships/slideLayout" Target="../slideLayouts/slideLayout3.xml"/><Relationship Id="rId6" Type="http://schemas.openxmlformats.org/officeDocument/2006/relationships/image" Target="../media/image152.png"/><Relationship Id="rId5" Type="http://schemas.openxmlformats.org/officeDocument/2006/relationships/image" Target="../media/image151.png"/><Relationship Id="rId4" Type="http://schemas.openxmlformats.org/officeDocument/2006/relationships/image" Target="../media/image150.png"/><Relationship Id="rId9" Type="http://schemas.openxmlformats.org/officeDocument/2006/relationships/image" Target="../media/image155.png"/></Relationships>
</file>

<file path=ppt/slides/_rels/slide79.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62.xml"/><Relationship Id="rId1" Type="http://schemas.openxmlformats.org/officeDocument/2006/relationships/slideLayout" Target="../slideLayouts/slideLayout3.xml"/><Relationship Id="rId4" Type="http://schemas.openxmlformats.org/officeDocument/2006/relationships/image" Target="../media/image158.png"/></Relationships>
</file>

<file path=ppt/slides/_rels/slide81.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64.xml"/><Relationship Id="rId1" Type="http://schemas.openxmlformats.org/officeDocument/2006/relationships/slideLayout" Target="../slideLayouts/slideLayout3.xml"/><Relationship Id="rId4" Type="http://schemas.openxmlformats.org/officeDocument/2006/relationships/image" Target="../media/image161.png"/></Relationships>
</file>

<file path=ppt/slides/_rels/slide83.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标题 1">
            <a:extLst>
              <a:ext uri="{FF2B5EF4-FFF2-40B4-BE49-F238E27FC236}">
                <a16:creationId xmlns:a16="http://schemas.microsoft.com/office/drawing/2014/main" id="{FD1022D0-076C-AD40-99E6-7BB0D40FF5C8}"/>
              </a:ext>
            </a:extLst>
          </p:cNvPr>
          <p:cNvSpPr>
            <a:spLocks noGrp="1"/>
          </p:cNvSpPr>
          <p:nvPr>
            <p:ph type="ctrTitle"/>
          </p:nvPr>
        </p:nvSpPr>
        <p:spPr bwMode="auto">
          <a:xfrm>
            <a:off x="2015780" y="555526"/>
            <a:ext cx="5143500" cy="17907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ctr" anchorCtr="0" compatLnSpc="1">
            <a:prstTxWarp prst="textNoShape">
              <a:avLst/>
            </a:prstTxWarp>
          </a:bodyPr>
          <a:lstStyle/>
          <a:p>
            <a:pPr eaLnBrk="1" hangingPunct="1"/>
            <a:r>
              <a:rPr kumimoji="1" lang="en-US" altLang="zh-CN" dirty="0"/>
              <a:t>Reinforcement</a:t>
            </a:r>
            <a:r>
              <a:rPr kumimoji="1" lang="zh-CN" altLang="en-US" dirty="0"/>
              <a:t> </a:t>
            </a:r>
            <a:r>
              <a:rPr kumimoji="1" lang="en-US" altLang="zh-CN" dirty="0"/>
              <a:t>Learning</a:t>
            </a:r>
            <a:endParaRPr kumimoji="1" lang="zh-CN" altLang="en-US" dirty="0"/>
          </a:p>
        </p:txBody>
      </p:sp>
      <p:sp>
        <p:nvSpPr>
          <p:cNvPr id="5123" name="副标题 2">
            <a:extLst>
              <a:ext uri="{FF2B5EF4-FFF2-40B4-BE49-F238E27FC236}">
                <a16:creationId xmlns:a16="http://schemas.microsoft.com/office/drawing/2014/main" id="{02345E45-69D7-EF40-B1A4-757F5EB07871}"/>
              </a:ext>
            </a:extLst>
          </p:cNvPr>
          <p:cNvSpPr>
            <a:spLocks noGrp="1"/>
          </p:cNvSpPr>
          <p:nvPr>
            <p:ph type="subTitle" idx="1"/>
          </p:nvPr>
        </p:nvSpPr>
        <p:spPr bwMode="auto">
          <a:xfrm>
            <a:off x="1990773" y="2931790"/>
            <a:ext cx="5143500" cy="201622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eaLnBrk="1" hangingPunct="1"/>
            <a:r>
              <a:rPr kumimoji="1" lang="en-US" altLang="zh-CN" sz="1800" dirty="0"/>
              <a:t>5</a:t>
            </a:r>
            <a:r>
              <a:rPr kumimoji="1" lang="en-US" altLang="zh-Hans" sz="1800" dirty="0"/>
              <a:t>1174500157</a:t>
            </a:r>
            <a:r>
              <a:rPr kumimoji="1" lang="zh-Hans" altLang="en-US" sz="1800" dirty="0"/>
              <a:t> </a:t>
            </a:r>
            <a:r>
              <a:rPr kumimoji="1" lang="zh-CN" altLang="en-US" sz="1800" dirty="0"/>
              <a:t>张全</a:t>
            </a:r>
            <a:endParaRPr kumimoji="1" lang="en-US" altLang="zh-CN" sz="1800" dirty="0"/>
          </a:p>
          <a:p>
            <a:pPr eaLnBrk="1" hangingPunct="1"/>
            <a:r>
              <a:rPr kumimoji="1" lang="en-US" altLang="zh-CN" sz="1800" dirty="0"/>
              <a:t>5</a:t>
            </a:r>
            <a:r>
              <a:rPr kumimoji="1" lang="en-US" altLang="zh-Hans" sz="1800" dirty="0"/>
              <a:t>1174500147</a:t>
            </a:r>
            <a:r>
              <a:rPr kumimoji="1" lang="zh-Hans" altLang="en-US" sz="1800" dirty="0"/>
              <a:t> </a:t>
            </a:r>
            <a:r>
              <a:rPr kumimoji="1" lang="zh-CN" altLang="en-US" sz="1800" dirty="0"/>
              <a:t>尹飞</a:t>
            </a:r>
            <a:endParaRPr kumimoji="1" lang="en-US" altLang="zh-CN" sz="1800" dirty="0"/>
          </a:p>
          <a:p>
            <a:pPr eaLnBrk="1" hangingPunct="1"/>
            <a:r>
              <a:rPr kumimoji="1" lang="en-US" altLang="zh-CN" sz="1800" dirty="0"/>
              <a:t>5</a:t>
            </a:r>
            <a:r>
              <a:rPr kumimoji="1" lang="en-US" altLang="zh-Hans" sz="1800" dirty="0"/>
              <a:t>1174500093 </a:t>
            </a:r>
            <a:r>
              <a:rPr kumimoji="1" lang="zh-CN" altLang="en-US" sz="1800" dirty="0"/>
              <a:t>黄秋丽</a:t>
            </a:r>
            <a:endParaRPr kumimoji="1" lang="en-US" altLang="zh-CN" sz="1800" dirty="0"/>
          </a:p>
          <a:p>
            <a:pPr eaLnBrk="1" hangingPunct="1"/>
            <a:r>
              <a:rPr kumimoji="1" lang="en-US" altLang="zh-CN" sz="1800" dirty="0"/>
              <a:t>51174500152</a:t>
            </a:r>
            <a:r>
              <a:rPr kumimoji="1" lang="zh-CN" altLang="en-US" sz="1800" dirty="0"/>
              <a:t> 曾月</a:t>
            </a:r>
            <a:endParaRPr kumimoji="1" lang="en-US" altLang="zh-CN" sz="1800" dirty="0"/>
          </a:p>
          <a:p>
            <a:pPr eaLnBrk="1" hangingPunct="1"/>
            <a:r>
              <a:rPr kumimoji="1" lang="en-US" altLang="zh-CN" sz="1800" dirty="0"/>
              <a:t>511745001</a:t>
            </a:r>
            <a:r>
              <a:rPr kumimoji="1" lang="en-US" altLang="zh-Hans" sz="1800" dirty="0"/>
              <a:t>49</a:t>
            </a:r>
            <a:r>
              <a:rPr kumimoji="1" lang="zh-Hans" altLang="en-US" sz="1800" dirty="0"/>
              <a:t> </a:t>
            </a:r>
            <a:r>
              <a:rPr kumimoji="1" lang="zh-CN" altLang="en-US" sz="1800" dirty="0"/>
              <a:t>余阳</a:t>
            </a:r>
            <a:endParaRPr kumimoji="1" lang="en-US" altLang="zh-CN" sz="1800" dirty="0"/>
          </a:p>
          <a:p>
            <a:pPr eaLnBrk="1" hangingPunct="1"/>
            <a:r>
              <a:rPr kumimoji="1" lang="en-US" altLang="zh-Hans" sz="1800" dirty="0"/>
              <a:t>51174500151</a:t>
            </a:r>
            <a:r>
              <a:rPr kumimoji="1" lang="zh-Hans" altLang="en-US" sz="1800" dirty="0"/>
              <a:t> </a:t>
            </a:r>
            <a:r>
              <a:rPr kumimoji="1" lang="zh-CN" altLang="en-US" sz="1800" dirty="0"/>
              <a:t>苑航</a:t>
            </a:r>
            <a:endParaRPr kumimoji="1" lang="en-US" altLang="zh-CN" sz="1800" dirty="0"/>
          </a:p>
          <a:p>
            <a:pPr eaLnBrk="1" hangingPunct="1"/>
            <a:endParaRPr kumimoji="1" lang="en-US" altLang="zh-CN" sz="1800" dirty="0"/>
          </a:p>
          <a:p>
            <a:pPr eaLnBrk="1" hangingPunct="1"/>
            <a:endParaRPr kumimoji="1" lang="en-US" altLang="zh-CN" sz="1800" dirty="0"/>
          </a:p>
          <a:p>
            <a:pPr eaLnBrk="1" hangingPunct="1"/>
            <a:endParaRPr kumimoji="1" lang="zh-CN" altLang="en-US" sz="2500" dirty="0"/>
          </a:p>
        </p:txBody>
      </p:sp>
    </p:spTree>
    <p:extLst>
      <p:ext uri="{BB962C8B-B14F-4D97-AF65-F5344CB8AC3E}">
        <p14:creationId xmlns:p14="http://schemas.microsoft.com/office/powerpoint/2010/main" val="33206662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a:extLst>
              <a:ext uri="{FF2B5EF4-FFF2-40B4-BE49-F238E27FC236}">
                <a16:creationId xmlns:a16="http://schemas.microsoft.com/office/drawing/2014/main" id="{D2C4D38F-0A4C-5540-BD31-86D5F2FB2DA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031457" y="1072754"/>
            <a:ext cx="3313510" cy="3515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图片 2">
            <a:extLst>
              <a:ext uri="{FF2B5EF4-FFF2-40B4-BE49-F238E27FC236}">
                <a16:creationId xmlns:a16="http://schemas.microsoft.com/office/drawing/2014/main" id="{2B7B4F85-FD5D-2B40-904B-9BDBAC4754A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021932" y="1072754"/>
            <a:ext cx="3313510" cy="3515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内容占位符 3">
            <a:extLst>
              <a:ext uri="{FF2B5EF4-FFF2-40B4-BE49-F238E27FC236}">
                <a16:creationId xmlns:a16="http://schemas.microsoft.com/office/drawing/2014/main" id="{C20C5CEF-A8CD-154B-8764-52AEEC7F94E4}"/>
              </a:ext>
            </a:extLst>
          </p:cNvPr>
          <p:cNvPicPr>
            <a:picLocks noGrp="1" noChangeAspect="1"/>
          </p:cNvPicPr>
          <p:nvPr>
            <p:ph idx="1"/>
          </p:nvPr>
        </p:nvPicPr>
        <p:blipFill>
          <a:blip r:embed="rId5">
            <a:extLst>
              <a:ext uri="{28A0092B-C50C-407E-A947-70E740481C1C}">
                <a14:useLocalDpi xmlns:a14="http://schemas.microsoft.com/office/drawing/2010/main" val="0"/>
              </a:ext>
            </a:extLst>
          </a:blip>
          <a:srcRect t="20453" r="58449" b="42857"/>
          <a:stretch>
            <a:fillRect/>
          </a:stretch>
        </p:blipFill>
        <p:spPr bwMode="auto">
          <a:xfrm>
            <a:off x="1007269" y="1570435"/>
            <a:ext cx="1262063" cy="1259681"/>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6" name="直线连接符 5">
            <a:extLst>
              <a:ext uri="{FF2B5EF4-FFF2-40B4-BE49-F238E27FC236}">
                <a16:creationId xmlns:a16="http://schemas.microsoft.com/office/drawing/2014/main" id="{22E42BBF-C7C0-9A41-857A-E627DC3B2088}"/>
              </a:ext>
            </a:extLst>
          </p:cNvPr>
          <p:cNvCxnSpPr/>
          <p:nvPr/>
        </p:nvCxnSpPr>
        <p:spPr>
          <a:xfrm>
            <a:off x="4139804" y="789385"/>
            <a:ext cx="0" cy="4354115"/>
          </a:xfrm>
          <a:prstGeom prst="line">
            <a:avLst/>
          </a:prstGeom>
          <a:ln w="73025">
            <a:solidFill>
              <a:srgbClr val="C00000"/>
            </a:solidFill>
          </a:ln>
        </p:spPr>
        <p:style>
          <a:lnRef idx="1">
            <a:schemeClr val="accent1"/>
          </a:lnRef>
          <a:fillRef idx="0">
            <a:schemeClr val="accent1"/>
          </a:fillRef>
          <a:effectRef idx="0">
            <a:schemeClr val="accent1"/>
          </a:effectRef>
          <a:fontRef idx="minor">
            <a:schemeClr val="tx1"/>
          </a:fontRef>
        </p:style>
      </p:cxnSp>
      <p:pic>
        <p:nvPicPr>
          <p:cNvPr id="9" name="内容占位符 3">
            <a:extLst>
              <a:ext uri="{FF2B5EF4-FFF2-40B4-BE49-F238E27FC236}">
                <a16:creationId xmlns:a16="http://schemas.microsoft.com/office/drawing/2014/main" id="{36A46A37-AB32-3248-B536-52770DE2D6EF}"/>
              </a:ext>
            </a:extLst>
          </p:cNvPr>
          <p:cNvPicPr>
            <a:picLocks noChangeAspect="1"/>
          </p:cNvPicPr>
          <p:nvPr/>
        </p:nvPicPr>
        <p:blipFill>
          <a:blip r:embed="rId5">
            <a:extLst>
              <a:ext uri="{28A0092B-C50C-407E-A947-70E740481C1C}">
                <a14:useLocalDpi xmlns:a14="http://schemas.microsoft.com/office/drawing/2010/main" val="0"/>
              </a:ext>
            </a:extLst>
          </a:blip>
          <a:srcRect l="48477" t="55103"/>
          <a:stretch>
            <a:fillRect/>
          </a:stretch>
        </p:blipFill>
        <p:spPr bwMode="auto">
          <a:xfrm>
            <a:off x="5910262" y="3174206"/>
            <a:ext cx="1777604"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矩形 9">
            <a:extLst>
              <a:ext uri="{FF2B5EF4-FFF2-40B4-BE49-F238E27FC236}">
                <a16:creationId xmlns:a16="http://schemas.microsoft.com/office/drawing/2014/main" id="{F366673A-B225-694C-A51F-4DDD583ED9FD}"/>
              </a:ext>
            </a:extLst>
          </p:cNvPr>
          <p:cNvSpPr/>
          <p:nvPr/>
        </p:nvSpPr>
        <p:spPr>
          <a:xfrm>
            <a:off x="4182389" y="905539"/>
            <a:ext cx="3081827" cy="1015663"/>
          </a:xfrm>
          <a:prstGeom prst="rect">
            <a:avLst/>
          </a:prstGeom>
          <a:noFill/>
        </p:spPr>
        <p:txBody>
          <a:bodyPr>
            <a:spAutoFit/>
            <a:scene3d>
              <a:camera prst="orthographicFront"/>
              <a:lightRig rig="soft" dir="t">
                <a:rot lat="0" lon="0" rev="15600000"/>
              </a:lightRig>
            </a:scene3d>
            <a:sp3d extrusionH="57150" prstMaterial="softEdge">
              <a:bevelT w="25400" h="38100"/>
            </a:sp3d>
          </a:bodyPr>
          <a:lstStyle/>
          <a:p>
            <a:pPr algn="ctr" eaLnBrk="1" hangingPunct="1">
              <a:defRPr/>
            </a:pPr>
            <a:r>
              <a:rPr lang="en-US" altLang="zh-CN" sz="3000" b="1">
                <a:ln/>
                <a:solidFill>
                  <a:schemeClr val="accent4"/>
                </a:solidFill>
                <a:latin typeface="Arial" charset="0"/>
                <a:ea typeface="宋体" charset="-122"/>
              </a:rPr>
              <a:t>Model-based</a:t>
            </a:r>
            <a:r>
              <a:rPr lang="zh-CN" altLang="en-US" sz="3000" b="1" dirty="0">
                <a:ln/>
                <a:solidFill>
                  <a:schemeClr val="accent4"/>
                </a:solidFill>
                <a:latin typeface="Arial" charset="0"/>
                <a:ea typeface="宋体" charset="-122"/>
              </a:rPr>
              <a:t> </a:t>
            </a:r>
            <a:r>
              <a:rPr lang="en-US" altLang="zh-CN" sz="3000" b="1" dirty="0">
                <a:ln/>
                <a:solidFill>
                  <a:schemeClr val="accent4"/>
                </a:solidFill>
                <a:latin typeface="Arial" charset="0"/>
                <a:ea typeface="宋体" charset="-122"/>
              </a:rPr>
              <a:t>RL</a:t>
            </a:r>
            <a:endParaRPr lang="zh-CN" altLang="en-US" sz="3000" b="1" dirty="0">
              <a:ln/>
              <a:solidFill>
                <a:schemeClr val="accent4"/>
              </a:solidFill>
              <a:latin typeface="Arial" charset="0"/>
              <a:ea typeface="宋体" charset="-122"/>
            </a:endParaRPr>
          </a:p>
        </p:txBody>
      </p:sp>
      <p:sp>
        <p:nvSpPr>
          <p:cNvPr id="12" name="矩形 11">
            <a:extLst>
              <a:ext uri="{FF2B5EF4-FFF2-40B4-BE49-F238E27FC236}">
                <a16:creationId xmlns:a16="http://schemas.microsoft.com/office/drawing/2014/main" id="{126001D3-5C46-2C4D-B30A-6CECFEFA80FD}"/>
              </a:ext>
            </a:extLst>
          </p:cNvPr>
          <p:cNvSpPr/>
          <p:nvPr/>
        </p:nvSpPr>
        <p:spPr>
          <a:xfrm>
            <a:off x="1301779" y="905539"/>
            <a:ext cx="2880611" cy="553998"/>
          </a:xfrm>
          <a:prstGeom prst="rect">
            <a:avLst/>
          </a:prstGeom>
          <a:noFill/>
        </p:spPr>
        <p:txBody>
          <a:bodyPr>
            <a:spAutoFit/>
            <a:scene3d>
              <a:camera prst="orthographicFront"/>
              <a:lightRig rig="soft" dir="t">
                <a:rot lat="0" lon="0" rev="15600000"/>
              </a:lightRig>
            </a:scene3d>
            <a:sp3d extrusionH="57150" prstMaterial="softEdge">
              <a:bevelT w="25400" h="38100"/>
            </a:sp3d>
          </a:bodyPr>
          <a:lstStyle/>
          <a:p>
            <a:pPr algn="ctr" eaLnBrk="1" hangingPunct="1">
              <a:defRPr/>
            </a:pPr>
            <a:r>
              <a:rPr lang="en-US" altLang="zh-CN" sz="3000" b="1" dirty="0">
                <a:ln/>
                <a:solidFill>
                  <a:schemeClr val="accent4"/>
                </a:solidFill>
                <a:latin typeface="Arial" charset="0"/>
                <a:ea typeface="宋体" charset="-122"/>
              </a:rPr>
              <a:t>Model-free</a:t>
            </a:r>
            <a:r>
              <a:rPr lang="zh-CN" altLang="en-US" sz="3000" b="1" dirty="0">
                <a:ln/>
                <a:solidFill>
                  <a:schemeClr val="accent4"/>
                </a:solidFill>
                <a:latin typeface="Arial" charset="0"/>
                <a:ea typeface="宋体" charset="-122"/>
              </a:rPr>
              <a:t> </a:t>
            </a:r>
            <a:r>
              <a:rPr lang="en-US" altLang="zh-CN" sz="3000" b="1" dirty="0">
                <a:ln/>
                <a:solidFill>
                  <a:schemeClr val="accent4"/>
                </a:solidFill>
                <a:latin typeface="Arial" charset="0"/>
                <a:ea typeface="宋体" charset="-122"/>
              </a:rPr>
              <a:t>RL</a:t>
            </a:r>
            <a:endParaRPr lang="zh-CN" altLang="en-US" sz="3000" b="1" dirty="0">
              <a:ln/>
              <a:solidFill>
                <a:schemeClr val="accent4"/>
              </a:solidFill>
              <a:latin typeface="Arial" charset="0"/>
              <a:ea typeface="宋体" charset="-122"/>
            </a:endParaRPr>
          </a:p>
        </p:txBody>
      </p:sp>
      <p:pic>
        <p:nvPicPr>
          <p:cNvPr id="7" name="内容占位符 3">
            <a:extLst>
              <a:ext uri="{FF2B5EF4-FFF2-40B4-BE49-F238E27FC236}">
                <a16:creationId xmlns:a16="http://schemas.microsoft.com/office/drawing/2014/main" id="{6320AB8E-683E-E943-825B-B16C7DC02D4B}"/>
              </a:ext>
            </a:extLst>
          </p:cNvPr>
          <p:cNvPicPr>
            <a:picLocks noChangeAspect="1"/>
          </p:cNvPicPr>
          <p:nvPr/>
        </p:nvPicPr>
        <p:blipFill>
          <a:blip r:embed="rId5">
            <a:extLst>
              <a:ext uri="{28A0092B-C50C-407E-A947-70E740481C1C}">
                <a14:useLocalDpi xmlns:a14="http://schemas.microsoft.com/office/drawing/2010/main" val="0"/>
              </a:ext>
            </a:extLst>
          </a:blip>
          <a:srcRect t="20453" r="58449" b="42857"/>
          <a:stretch>
            <a:fillRect/>
          </a:stretch>
        </p:blipFill>
        <p:spPr bwMode="auto">
          <a:xfrm>
            <a:off x="4182667" y="1570435"/>
            <a:ext cx="1326356" cy="1325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内容占位符 3">
            <a:extLst>
              <a:ext uri="{FF2B5EF4-FFF2-40B4-BE49-F238E27FC236}">
                <a16:creationId xmlns:a16="http://schemas.microsoft.com/office/drawing/2014/main" id="{67470A60-B5BC-7A47-8B1C-89AF1EC91CDC}"/>
              </a:ext>
            </a:extLst>
          </p:cNvPr>
          <p:cNvPicPr>
            <a:picLocks noChangeAspect="1"/>
          </p:cNvPicPr>
          <p:nvPr/>
        </p:nvPicPr>
        <p:blipFill>
          <a:blip r:embed="rId5">
            <a:extLst>
              <a:ext uri="{28A0092B-C50C-407E-A947-70E740481C1C}">
                <a14:useLocalDpi xmlns:a14="http://schemas.microsoft.com/office/drawing/2010/main" val="0"/>
              </a:ext>
            </a:extLst>
          </a:blip>
          <a:srcRect l="48477" t="55103"/>
          <a:stretch>
            <a:fillRect/>
          </a:stretch>
        </p:blipFill>
        <p:spPr bwMode="auto">
          <a:xfrm>
            <a:off x="2611042" y="3005138"/>
            <a:ext cx="1716881" cy="16930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图片 1">
            <a:extLst>
              <a:ext uri="{FF2B5EF4-FFF2-40B4-BE49-F238E27FC236}">
                <a16:creationId xmlns:a16="http://schemas.microsoft.com/office/drawing/2014/main" id="{B542B485-C6DC-3C4C-9686-9A19D856D4EC}"/>
              </a:ext>
            </a:extLst>
          </p:cNvPr>
          <p:cNvPicPr>
            <a:picLocks noChangeAspect="1"/>
          </p:cNvPicPr>
          <p:nvPr/>
        </p:nvPicPr>
        <p:blipFill>
          <a:blip r:embed="rId6">
            <a:extLst>
              <a:ext uri="{28A0092B-C50C-407E-A947-70E740481C1C}">
                <a14:useLocalDpi xmlns:a14="http://schemas.microsoft.com/office/drawing/2010/main" val="0"/>
              </a:ext>
            </a:extLst>
          </a:blip>
          <a:srcRect l="44839" b="50652"/>
          <a:stretch>
            <a:fillRect/>
          </a:stretch>
        </p:blipFill>
        <p:spPr bwMode="auto">
          <a:xfrm>
            <a:off x="2409825" y="1570435"/>
            <a:ext cx="1919288" cy="15275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图片 10">
            <a:extLst>
              <a:ext uri="{FF2B5EF4-FFF2-40B4-BE49-F238E27FC236}">
                <a16:creationId xmlns:a16="http://schemas.microsoft.com/office/drawing/2014/main" id="{38F372D7-2053-774F-B24C-1CBDF769A4B3}"/>
              </a:ext>
            </a:extLst>
          </p:cNvPr>
          <p:cNvPicPr>
            <a:picLocks noChangeAspect="1"/>
          </p:cNvPicPr>
          <p:nvPr/>
        </p:nvPicPr>
        <p:blipFill>
          <a:blip r:embed="rId6">
            <a:extLst>
              <a:ext uri="{28A0092B-C50C-407E-A947-70E740481C1C}">
                <a14:useLocalDpi xmlns:a14="http://schemas.microsoft.com/office/drawing/2010/main" val="0"/>
              </a:ext>
            </a:extLst>
          </a:blip>
          <a:srcRect l="51270" t="48177"/>
          <a:stretch>
            <a:fillRect/>
          </a:stretch>
        </p:blipFill>
        <p:spPr bwMode="auto">
          <a:xfrm>
            <a:off x="2589610" y="3014663"/>
            <a:ext cx="1728788" cy="16359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图片 12">
            <a:extLst>
              <a:ext uri="{FF2B5EF4-FFF2-40B4-BE49-F238E27FC236}">
                <a16:creationId xmlns:a16="http://schemas.microsoft.com/office/drawing/2014/main" id="{AEA9B849-AE03-B742-8240-75C087C878AD}"/>
              </a:ext>
            </a:extLst>
          </p:cNvPr>
          <p:cNvPicPr>
            <a:picLocks noChangeAspect="1"/>
          </p:cNvPicPr>
          <p:nvPr/>
        </p:nvPicPr>
        <p:blipFill>
          <a:blip r:embed="rId6">
            <a:extLst>
              <a:ext uri="{28A0092B-C50C-407E-A947-70E740481C1C}">
                <a14:useLocalDpi xmlns:a14="http://schemas.microsoft.com/office/drawing/2010/main" val="0"/>
              </a:ext>
            </a:extLst>
          </a:blip>
          <a:srcRect t="43755" r="49773" b="4445"/>
          <a:stretch>
            <a:fillRect/>
          </a:stretch>
        </p:blipFill>
        <p:spPr bwMode="auto">
          <a:xfrm>
            <a:off x="671513" y="2753916"/>
            <a:ext cx="1999060" cy="1835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6038107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4"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par>
                                <p:cTn id="8" presetID="14" presetClass="entr" presetSubtype="1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randombar(horizontal)">
                                      <p:cBhvr>
                                        <p:cTn id="10" dur="500"/>
                                        <p:tgtEl>
                                          <p:spTgt spid="8"/>
                                        </p:tgtEl>
                                      </p:cBhvr>
                                    </p:animEffect>
                                  </p:childTnLst>
                                </p:cTn>
                              </p:par>
                              <p:par>
                                <p:cTn id="11" presetID="14" presetClass="entr" presetSubtype="1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randombar(horizontal)">
                                      <p:cBhvr>
                                        <p:cTn id="13" dur="500"/>
                                        <p:tgtEl>
                                          <p:spTgt spid="7"/>
                                        </p:tgtEl>
                                      </p:cBhvr>
                                    </p:animEffect>
                                  </p:childTnLst>
                                </p:cTn>
                              </p:par>
                              <p:par>
                                <p:cTn id="14" presetID="14" presetClass="entr" presetSubtype="10"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randombar(horizontal)">
                                      <p:cBhvr>
                                        <p:cTn id="16" dur="500"/>
                                        <p:tgtEl>
                                          <p:spTgt spid="9"/>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14" presetClass="entr" presetSubtype="10" fill="hold" nodeType="click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randombar(horizontal)">
                                      <p:cBhvr>
                                        <p:cTn id="21" dur="500"/>
                                        <p:tgtEl>
                                          <p:spTgt spid="13"/>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14" presetClass="entr" presetSubtype="10" fill="hold" nodeType="clickEffect">
                                  <p:stCondLst>
                                    <p:cond delay="0"/>
                                  </p:stCondLst>
                                  <p:childTnLst>
                                    <p:set>
                                      <p:cBhvr>
                                        <p:cTn id="25" dur="1" fill="hold">
                                          <p:stCondLst>
                                            <p:cond delay="0"/>
                                          </p:stCondLst>
                                        </p:cTn>
                                        <p:tgtEl>
                                          <p:spTgt spid="2"/>
                                        </p:tgtEl>
                                        <p:attrNameLst>
                                          <p:attrName>style.visibility</p:attrName>
                                        </p:attrNameLst>
                                      </p:cBhvr>
                                      <p:to>
                                        <p:strVal val="visible"/>
                                      </p:to>
                                    </p:set>
                                    <p:animEffect transition="in" filter="randombar(horizontal)">
                                      <p:cBhvr>
                                        <p:cTn id="26" dur="500"/>
                                        <p:tgtEl>
                                          <p:spTgt spid="2"/>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xit" presetSubtype="0" fill="hold" nodeType="clickEffect">
                                  <p:stCondLst>
                                    <p:cond delay="0"/>
                                  </p:stCondLst>
                                  <p:childTnLst>
                                    <p:set>
                                      <p:cBhvr>
                                        <p:cTn id="30" dur="1" fill="hold">
                                          <p:stCondLst>
                                            <p:cond delay="0"/>
                                          </p:stCondLst>
                                        </p:cTn>
                                        <p:tgtEl>
                                          <p:spTgt spid="8"/>
                                        </p:tgtEl>
                                        <p:attrNameLst>
                                          <p:attrName>style.visibility</p:attrName>
                                        </p:attrNameLst>
                                      </p:cBhvr>
                                      <p:to>
                                        <p:strVal val="hidden"/>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9" presetClass="entr" presetSubtype="0" fill="hold" nodeType="click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dissolve">
                                      <p:cBhvr>
                                        <p:cTn id="35" dur="500"/>
                                        <p:tgtEl>
                                          <p:spTgt spid="11"/>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14" presetClass="entr" presetSubtype="10" fill="hold" nodeType="click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randombar(horizontal)">
                                      <p:cBhvr>
                                        <p:cTn id="40" dur="500"/>
                                        <p:tgtEl>
                                          <p:spTgt spid="14"/>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14" presetClass="entr" presetSubtype="10" fill="hold" nodeType="clickEffect">
                                  <p:stCondLst>
                                    <p:cond delay="0"/>
                                  </p:stCondLst>
                                  <p:childTnLst>
                                    <p:set>
                                      <p:cBhvr>
                                        <p:cTn id="44" dur="1" fill="hold">
                                          <p:stCondLst>
                                            <p:cond delay="0"/>
                                          </p:stCondLst>
                                        </p:cTn>
                                        <p:tgtEl>
                                          <p:spTgt spid="3"/>
                                        </p:tgtEl>
                                        <p:attrNameLst>
                                          <p:attrName>style.visibility</p:attrName>
                                        </p:attrNameLst>
                                      </p:cBhvr>
                                      <p:to>
                                        <p:strVal val="visible"/>
                                      </p:to>
                                    </p:set>
                                    <p:animEffect transition="in" filter="randombar(horizontal)">
                                      <p:cBhvr>
                                        <p:cTn id="4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线连接符 5">
            <a:extLst>
              <a:ext uri="{FF2B5EF4-FFF2-40B4-BE49-F238E27FC236}">
                <a16:creationId xmlns:a16="http://schemas.microsoft.com/office/drawing/2014/main" id="{4D9DDF72-9758-754F-8216-2523001130A5}"/>
              </a:ext>
            </a:extLst>
          </p:cNvPr>
          <p:cNvCxnSpPr/>
          <p:nvPr/>
        </p:nvCxnSpPr>
        <p:spPr>
          <a:xfrm>
            <a:off x="4139804" y="789385"/>
            <a:ext cx="0" cy="4354115"/>
          </a:xfrm>
          <a:prstGeom prst="line">
            <a:avLst/>
          </a:prstGeom>
          <a:ln w="73025">
            <a:solidFill>
              <a:srgbClr val="C00000"/>
            </a:solidFill>
          </a:ln>
        </p:spPr>
        <p:style>
          <a:lnRef idx="1">
            <a:schemeClr val="accent1"/>
          </a:lnRef>
          <a:fillRef idx="0">
            <a:schemeClr val="accent1"/>
          </a:fillRef>
          <a:effectRef idx="0">
            <a:schemeClr val="accent1"/>
          </a:effectRef>
          <a:fontRef idx="minor">
            <a:schemeClr val="tx1"/>
          </a:fontRef>
        </p:style>
      </p:cxnSp>
      <p:sp>
        <p:nvSpPr>
          <p:cNvPr id="10" name="矩形 9">
            <a:extLst>
              <a:ext uri="{FF2B5EF4-FFF2-40B4-BE49-F238E27FC236}">
                <a16:creationId xmlns:a16="http://schemas.microsoft.com/office/drawing/2014/main" id="{B2BBA642-C065-2B46-82D9-6AA681AB11C5}"/>
              </a:ext>
            </a:extLst>
          </p:cNvPr>
          <p:cNvSpPr/>
          <p:nvPr/>
        </p:nvSpPr>
        <p:spPr>
          <a:xfrm>
            <a:off x="4182389" y="905539"/>
            <a:ext cx="3081827" cy="1015663"/>
          </a:xfrm>
          <a:prstGeom prst="rect">
            <a:avLst/>
          </a:prstGeom>
          <a:noFill/>
        </p:spPr>
        <p:txBody>
          <a:bodyPr>
            <a:spAutoFit/>
            <a:scene3d>
              <a:camera prst="orthographicFront"/>
              <a:lightRig rig="soft" dir="t">
                <a:rot lat="0" lon="0" rev="15600000"/>
              </a:lightRig>
            </a:scene3d>
            <a:sp3d extrusionH="57150" prstMaterial="softEdge">
              <a:bevelT w="25400" h="38100"/>
            </a:sp3d>
          </a:bodyPr>
          <a:lstStyle/>
          <a:p>
            <a:pPr algn="ctr" eaLnBrk="1" hangingPunct="1">
              <a:defRPr/>
            </a:pPr>
            <a:r>
              <a:rPr lang="en-US" altLang="zh-CN" sz="3000" b="1">
                <a:ln/>
                <a:solidFill>
                  <a:schemeClr val="accent4"/>
                </a:solidFill>
                <a:latin typeface="Arial" charset="0"/>
                <a:ea typeface="宋体" charset="-122"/>
              </a:rPr>
              <a:t>Model-based</a:t>
            </a:r>
            <a:r>
              <a:rPr lang="zh-CN" altLang="en-US" sz="3000" b="1" dirty="0">
                <a:ln/>
                <a:solidFill>
                  <a:schemeClr val="accent4"/>
                </a:solidFill>
                <a:latin typeface="Arial" charset="0"/>
                <a:ea typeface="宋体" charset="-122"/>
              </a:rPr>
              <a:t> </a:t>
            </a:r>
            <a:r>
              <a:rPr lang="en-US" altLang="zh-CN" sz="3000" b="1" dirty="0">
                <a:ln/>
                <a:solidFill>
                  <a:schemeClr val="accent4"/>
                </a:solidFill>
                <a:latin typeface="Arial" charset="0"/>
                <a:ea typeface="宋体" charset="-122"/>
              </a:rPr>
              <a:t>RL</a:t>
            </a:r>
            <a:endParaRPr lang="zh-CN" altLang="en-US" sz="3000" b="1" dirty="0">
              <a:ln/>
              <a:solidFill>
                <a:schemeClr val="accent4"/>
              </a:solidFill>
              <a:latin typeface="Arial" charset="0"/>
              <a:ea typeface="宋体" charset="-122"/>
            </a:endParaRPr>
          </a:p>
        </p:txBody>
      </p:sp>
      <p:sp>
        <p:nvSpPr>
          <p:cNvPr id="12" name="矩形 11">
            <a:extLst>
              <a:ext uri="{FF2B5EF4-FFF2-40B4-BE49-F238E27FC236}">
                <a16:creationId xmlns:a16="http://schemas.microsoft.com/office/drawing/2014/main" id="{B2CB9834-A234-1544-9F3E-9D357B42BE52}"/>
              </a:ext>
            </a:extLst>
          </p:cNvPr>
          <p:cNvSpPr/>
          <p:nvPr/>
        </p:nvSpPr>
        <p:spPr>
          <a:xfrm>
            <a:off x="1301779" y="905539"/>
            <a:ext cx="2880611" cy="553998"/>
          </a:xfrm>
          <a:prstGeom prst="rect">
            <a:avLst/>
          </a:prstGeom>
          <a:noFill/>
        </p:spPr>
        <p:txBody>
          <a:bodyPr>
            <a:spAutoFit/>
            <a:scene3d>
              <a:camera prst="orthographicFront"/>
              <a:lightRig rig="soft" dir="t">
                <a:rot lat="0" lon="0" rev="15600000"/>
              </a:lightRig>
            </a:scene3d>
            <a:sp3d extrusionH="57150" prstMaterial="softEdge">
              <a:bevelT w="25400" h="38100"/>
            </a:sp3d>
          </a:bodyPr>
          <a:lstStyle/>
          <a:p>
            <a:pPr algn="ctr" eaLnBrk="1" hangingPunct="1">
              <a:defRPr/>
            </a:pPr>
            <a:r>
              <a:rPr lang="en-US" altLang="zh-CN" sz="3000" b="1" dirty="0">
                <a:ln/>
                <a:solidFill>
                  <a:schemeClr val="accent4"/>
                </a:solidFill>
                <a:latin typeface="Arial" charset="0"/>
                <a:ea typeface="宋体" charset="-122"/>
              </a:rPr>
              <a:t>Model-free</a:t>
            </a:r>
            <a:r>
              <a:rPr lang="zh-CN" altLang="en-US" sz="3000" b="1" dirty="0">
                <a:ln/>
                <a:solidFill>
                  <a:schemeClr val="accent4"/>
                </a:solidFill>
                <a:latin typeface="Arial" charset="0"/>
                <a:ea typeface="宋体" charset="-122"/>
              </a:rPr>
              <a:t> </a:t>
            </a:r>
            <a:r>
              <a:rPr lang="en-US" altLang="zh-CN" sz="3000" b="1" dirty="0">
                <a:ln/>
                <a:solidFill>
                  <a:schemeClr val="accent4"/>
                </a:solidFill>
                <a:latin typeface="Arial" charset="0"/>
                <a:ea typeface="宋体" charset="-122"/>
              </a:rPr>
              <a:t>RL</a:t>
            </a:r>
            <a:endParaRPr lang="zh-CN" altLang="en-US" sz="3000" b="1" dirty="0">
              <a:ln/>
              <a:solidFill>
                <a:schemeClr val="accent4"/>
              </a:solidFill>
              <a:latin typeface="Arial" charset="0"/>
              <a:ea typeface="宋体" charset="-122"/>
            </a:endParaRPr>
          </a:p>
        </p:txBody>
      </p:sp>
      <p:pic>
        <p:nvPicPr>
          <p:cNvPr id="14" name="内容占位符 13">
            <a:extLst>
              <a:ext uri="{FF2B5EF4-FFF2-40B4-BE49-F238E27FC236}">
                <a16:creationId xmlns:a16="http://schemas.microsoft.com/office/drawing/2014/main" id="{B21FBD9F-A980-DA4A-9174-2A980DEAC015}"/>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062037" y="1653778"/>
            <a:ext cx="3396854" cy="244197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内容占位符 13">
            <a:extLst>
              <a:ext uri="{FF2B5EF4-FFF2-40B4-BE49-F238E27FC236}">
                <a16:creationId xmlns:a16="http://schemas.microsoft.com/office/drawing/2014/main" id="{FCAACFC4-FD53-4440-8340-D028AAE57B7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301729" y="2031207"/>
            <a:ext cx="3398044" cy="24419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图片 15">
            <a:extLst>
              <a:ext uri="{FF2B5EF4-FFF2-40B4-BE49-F238E27FC236}">
                <a16:creationId xmlns:a16="http://schemas.microsoft.com/office/drawing/2014/main" id="{E7E5230C-E6F5-E446-BAD1-9885D73DFF47}"/>
              </a:ext>
            </a:extLst>
          </p:cNvPr>
          <p:cNvPicPr>
            <a:picLocks noChangeAspect="1"/>
          </p:cNvPicPr>
          <p:nvPr/>
        </p:nvPicPr>
        <p:blipFill>
          <a:blip r:embed="rId4">
            <a:extLst>
              <a:ext uri="{28A0092B-C50C-407E-A947-70E740481C1C}">
                <a14:useLocalDpi xmlns:a14="http://schemas.microsoft.com/office/drawing/2010/main" val="0"/>
              </a:ext>
            </a:extLst>
          </a:blip>
          <a:srcRect l="54771" t="15271" b="43251"/>
          <a:stretch>
            <a:fillRect/>
          </a:stretch>
        </p:blipFill>
        <p:spPr bwMode="auto">
          <a:xfrm>
            <a:off x="4224338" y="1653779"/>
            <a:ext cx="1498997" cy="14585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4487592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linds(horizontal)">
                                      <p:cBhvr>
                                        <p:cTn id="7" dur="500"/>
                                        <p:tgtEl>
                                          <p:spTgt spid="1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4" presetClass="entr" presetSubtype="10"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randombar(horizontal)">
                                      <p:cBhvr>
                                        <p:cTn id="12" dur="500"/>
                                        <p:tgtEl>
                                          <p:spTgt spid="1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4" presetClass="entr" presetSubtype="1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randombar(horizontal)">
                                      <p:cBhvr>
                                        <p:cTn id="1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a:extLst>
              <a:ext uri="{FF2B5EF4-FFF2-40B4-BE49-F238E27FC236}">
                <a16:creationId xmlns:a16="http://schemas.microsoft.com/office/drawing/2014/main" id="{F61BBB6C-FBC8-9942-8E00-D1AE74FA05AF}"/>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r="58449" b="42857"/>
          <a:stretch>
            <a:fillRect/>
          </a:stretch>
        </p:blipFill>
        <p:spPr bwMode="auto">
          <a:xfrm>
            <a:off x="1023938" y="765573"/>
            <a:ext cx="971550" cy="151209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6" name="直线连接符 5">
            <a:extLst>
              <a:ext uri="{FF2B5EF4-FFF2-40B4-BE49-F238E27FC236}">
                <a16:creationId xmlns:a16="http://schemas.microsoft.com/office/drawing/2014/main" id="{5334FA09-C9CE-AC49-A85B-563B3C1454E9}"/>
              </a:ext>
            </a:extLst>
          </p:cNvPr>
          <p:cNvCxnSpPr/>
          <p:nvPr/>
        </p:nvCxnSpPr>
        <p:spPr>
          <a:xfrm>
            <a:off x="4139804" y="789385"/>
            <a:ext cx="0" cy="4354115"/>
          </a:xfrm>
          <a:prstGeom prst="line">
            <a:avLst/>
          </a:prstGeom>
          <a:ln w="73025">
            <a:solidFill>
              <a:srgbClr val="C00000"/>
            </a:solidFill>
          </a:ln>
        </p:spPr>
        <p:style>
          <a:lnRef idx="1">
            <a:schemeClr val="accent1"/>
          </a:lnRef>
          <a:fillRef idx="0">
            <a:schemeClr val="accent1"/>
          </a:fillRef>
          <a:effectRef idx="0">
            <a:schemeClr val="accent1"/>
          </a:effectRef>
          <a:fontRef idx="minor">
            <a:schemeClr val="tx1"/>
          </a:fontRef>
        </p:style>
      </p:cxnSp>
      <p:sp>
        <p:nvSpPr>
          <p:cNvPr id="10" name="矩形 9">
            <a:extLst>
              <a:ext uri="{FF2B5EF4-FFF2-40B4-BE49-F238E27FC236}">
                <a16:creationId xmlns:a16="http://schemas.microsoft.com/office/drawing/2014/main" id="{441D1EFD-87CD-2342-AB9C-B473B9AFCEC0}"/>
              </a:ext>
            </a:extLst>
          </p:cNvPr>
          <p:cNvSpPr/>
          <p:nvPr/>
        </p:nvSpPr>
        <p:spPr>
          <a:xfrm>
            <a:off x="4182389" y="905539"/>
            <a:ext cx="3081827" cy="1015663"/>
          </a:xfrm>
          <a:prstGeom prst="rect">
            <a:avLst/>
          </a:prstGeom>
          <a:noFill/>
        </p:spPr>
        <p:txBody>
          <a:bodyPr>
            <a:spAutoFit/>
            <a:scene3d>
              <a:camera prst="orthographicFront"/>
              <a:lightRig rig="soft" dir="t">
                <a:rot lat="0" lon="0" rev="15600000"/>
              </a:lightRig>
            </a:scene3d>
            <a:sp3d extrusionH="57150" prstMaterial="softEdge">
              <a:bevelT w="25400" h="38100"/>
            </a:sp3d>
          </a:bodyPr>
          <a:lstStyle/>
          <a:p>
            <a:pPr algn="ctr" eaLnBrk="1" hangingPunct="1">
              <a:defRPr/>
            </a:pPr>
            <a:r>
              <a:rPr lang="en-US" altLang="zh-CN" sz="3000" b="1">
                <a:ln/>
                <a:solidFill>
                  <a:schemeClr val="accent4"/>
                </a:solidFill>
                <a:latin typeface="Arial" charset="0"/>
                <a:ea typeface="宋体" charset="-122"/>
              </a:rPr>
              <a:t>Model-based</a:t>
            </a:r>
            <a:r>
              <a:rPr lang="zh-CN" altLang="en-US" sz="3000" b="1" dirty="0">
                <a:ln/>
                <a:solidFill>
                  <a:schemeClr val="accent4"/>
                </a:solidFill>
                <a:latin typeface="Arial" charset="0"/>
                <a:ea typeface="宋体" charset="-122"/>
              </a:rPr>
              <a:t> </a:t>
            </a:r>
            <a:r>
              <a:rPr lang="en-US" altLang="zh-CN" sz="3000" b="1" dirty="0">
                <a:ln/>
                <a:solidFill>
                  <a:schemeClr val="accent4"/>
                </a:solidFill>
                <a:latin typeface="Arial" charset="0"/>
                <a:ea typeface="宋体" charset="-122"/>
              </a:rPr>
              <a:t>RL</a:t>
            </a:r>
            <a:endParaRPr lang="zh-CN" altLang="en-US" sz="3000" b="1" dirty="0">
              <a:ln/>
              <a:solidFill>
                <a:schemeClr val="accent4"/>
              </a:solidFill>
              <a:latin typeface="Arial" charset="0"/>
              <a:ea typeface="宋体" charset="-122"/>
            </a:endParaRPr>
          </a:p>
        </p:txBody>
      </p:sp>
      <p:sp>
        <p:nvSpPr>
          <p:cNvPr id="12" name="矩形 11">
            <a:extLst>
              <a:ext uri="{FF2B5EF4-FFF2-40B4-BE49-F238E27FC236}">
                <a16:creationId xmlns:a16="http://schemas.microsoft.com/office/drawing/2014/main" id="{D9C8F9E5-48AC-9640-AA82-7DD849DCBC5E}"/>
              </a:ext>
            </a:extLst>
          </p:cNvPr>
          <p:cNvSpPr/>
          <p:nvPr/>
        </p:nvSpPr>
        <p:spPr>
          <a:xfrm>
            <a:off x="1301779" y="905539"/>
            <a:ext cx="2880611" cy="553998"/>
          </a:xfrm>
          <a:prstGeom prst="rect">
            <a:avLst/>
          </a:prstGeom>
          <a:noFill/>
        </p:spPr>
        <p:txBody>
          <a:bodyPr>
            <a:spAutoFit/>
            <a:scene3d>
              <a:camera prst="orthographicFront"/>
              <a:lightRig rig="soft" dir="t">
                <a:rot lat="0" lon="0" rev="15600000"/>
              </a:lightRig>
            </a:scene3d>
            <a:sp3d extrusionH="57150" prstMaterial="softEdge">
              <a:bevelT w="25400" h="38100"/>
            </a:sp3d>
          </a:bodyPr>
          <a:lstStyle/>
          <a:p>
            <a:pPr algn="ctr" eaLnBrk="1" hangingPunct="1">
              <a:defRPr/>
            </a:pPr>
            <a:r>
              <a:rPr lang="en-US" altLang="zh-CN" sz="3000" b="1" dirty="0">
                <a:ln/>
                <a:solidFill>
                  <a:schemeClr val="accent4"/>
                </a:solidFill>
                <a:latin typeface="Arial" charset="0"/>
                <a:ea typeface="宋体" charset="-122"/>
              </a:rPr>
              <a:t>Model-free</a:t>
            </a:r>
            <a:r>
              <a:rPr lang="zh-CN" altLang="en-US" sz="3000" b="1" dirty="0">
                <a:ln/>
                <a:solidFill>
                  <a:schemeClr val="accent4"/>
                </a:solidFill>
                <a:latin typeface="Arial" charset="0"/>
                <a:ea typeface="宋体" charset="-122"/>
              </a:rPr>
              <a:t> </a:t>
            </a:r>
            <a:r>
              <a:rPr lang="en-US" altLang="zh-CN" sz="3000" b="1" dirty="0">
                <a:ln/>
                <a:solidFill>
                  <a:schemeClr val="accent4"/>
                </a:solidFill>
                <a:latin typeface="Arial" charset="0"/>
                <a:ea typeface="宋体" charset="-122"/>
              </a:rPr>
              <a:t>RL</a:t>
            </a:r>
            <a:endParaRPr lang="zh-CN" altLang="en-US" sz="3000" b="1" dirty="0">
              <a:ln/>
              <a:solidFill>
                <a:schemeClr val="accent4"/>
              </a:solidFill>
              <a:latin typeface="Arial" charset="0"/>
              <a:ea typeface="宋体" charset="-122"/>
            </a:endParaRPr>
          </a:p>
        </p:txBody>
      </p:sp>
      <p:grpSp>
        <p:nvGrpSpPr>
          <p:cNvPr id="5" name="组 4">
            <a:extLst>
              <a:ext uri="{FF2B5EF4-FFF2-40B4-BE49-F238E27FC236}">
                <a16:creationId xmlns:a16="http://schemas.microsoft.com/office/drawing/2014/main" id="{E6B9F60E-5464-944B-97D2-BF36FC47062F}"/>
              </a:ext>
            </a:extLst>
          </p:cNvPr>
          <p:cNvGrpSpPr>
            <a:grpSpLocks/>
          </p:cNvGrpSpPr>
          <p:nvPr/>
        </p:nvGrpSpPr>
        <p:grpSpPr bwMode="auto">
          <a:xfrm>
            <a:off x="4416029" y="2289573"/>
            <a:ext cx="3002756" cy="2702719"/>
            <a:chOff x="4363774" y="3052049"/>
            <a:chExt cx="4003485" cy="3605057"/>
          </a:xfrm>
        </p:grpSpPr>
        <p:pic>
          <p:nvPicPr>
            <p:cNvPr id="26651" name="图片 1">
              <a:extLst>
                <a:ext uri="{FF2B5EF4-FFF2-40B4-BE49-F238E27FC236}">
                  <a16:creationId xmlns:a16="http://schemas.microsoft.com/office/drawing/2014/main" id="{2D45D49C-890B-4747-91C5-13E0F7D7148B}"/>
                </a:ext>
              </a:extLst>
            </p:cNvPr>
            <p:cNvPicPr>
              <a:picLocks noChangeAspect="1"/>
            </p:cNvPicPr>
            <p:nvPr/>
          </p:nvPicPr>
          <p:blipFill>
            <a:blip r:embed="rId4">
              <a:extLst>
                <a:ext uri="{28A0092B-C50C-407E-A947-70E740481C1C}">
                  <a14:useLocalDpi xmlns:a14="http://schemas.microsoft.com/office/drawing/2010/main" val="0"/>
                </a:ext>
              </a:extLst>
            </a:blip>
            <a:srcRect l="9218" t="32051" r="8984" b="43617"/>
            <a:stretch>
              <a:fillRect/>
            </a:stretch>
          </p:blipFill>
          <p:spPr bwMode="auto">
            <a:xfrm>
              <a:off x="4363774" y="3052049"/>
              <a:ext cx="3871889" cy="12203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52" name="图片 7">
              <a:extLst>
                <a:ext uri="{FF2B5EF4-FFF2-40B4-BE49-F238E27FC236}">
                  <a16:creationId xmlns:a16="http://schemas.microsoft.com/office/drawing/2014/main" id="{817E4AE4-9AAA-E04F-9D2C-C0B0FCE0D6B7}"/>
                </a:ext>
              </a:extLst>
            </p:cNvPr>
            <p:cNvPicPr>
              <a:picLocks noChangeAspect="1"/>
            </p:cNvPicPr>
            <p:nvPr/>
          </p:nvPicPr>
          <p:blipFill>
            <a:blip r:embed="rId4">
              <a:extLst>
                <a:ext uri="{28A0092B-C50C-407E-A947-70E740481C1C}">
                  <a14:useLocalDpi xmlns:a14="http://schemas.microsoft.com/office/drawing/2010/main" val="0"/>
                </a:ext>
              </a:extLst>
            </a:blip>
            <a:srcRect l="9218" t="41652" r="8984" b="43617"/>
            <a:stretch>
              <a:fillRect/>
            </a:stretch>
          </p:blipFill>
          <p:spPr bwMode="auto">
            <a:xfrm>
              <a:off x="4416839" y="5085644"/>
              <a:ext cx="3837857" cy="732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6653" name="组 2">
              <a:extLst>
                <a:ext uri="{FF2B5EF4-FFF2-40B4-BE49-F238E27FC236}">
                  <a16:creationId xmlns:a16="http://schemas.microsoft.com/office/drawing/2014/main" id="{631EE019-48A5-574A-AFC9-14DCC0AEF7EE}"/>
                </a:ext>
              </a:extLst>
            </p:cNvPr>
            <p:cNvGrpSpPr>
              <a:grpSpLocks/>
            </p:cNvGrpSpPr>
            <p:nvPr/>
          </p:nvGrpSpPr>
          <p:grpSpPr bwMode="auto">
            <a:xfrm>
              <a:off x="4449040" y="4130894"/>
              <a:ext cx="3837857" cy="965358"/>
              <a:chOff x="4086550" y="3875832"/>
              <a:chExt cx="4267654" cy="1083312"/>
            </a:xfrm>
          </p:grpSpPr>
          <p:pic>
            <p:nvPicPr>
              <p:cNvPr id="26659" name="内容占位符 3">
                <a:extLst>
                  <a:ext uri="{FF2B5EF4-FFF2-40B4-BE49-F238E27FC236}">
                    <a16:creationId xmlns:a16="http://schemas.microsoft.com/office/drawing/2014/main" id="{B642845A-3BE7-A34A-890D-DE446F6817BD}"/>
                  </a:ext>
                </a:extLst>
              </p:cNvPr>
              <p:cNvPicPr>
                <a:picLocks noChangeAspect="1"/>
              </p:cNvPicPr>
              <p:nvPr/>
            </p:nvPicPr>
            <p:blipFill>
              <a:blip r:embed="rId3">
                <a:extLst>
                  <a:ext uri="{28A0092B-C50C-407E-A947-70E740481C1C}">
                    <a14:useLocalDpi xmlns:a14="http://schemas.microsoft.com/office/drawing/2010/main" val="0"/>
                  </a:ext>
                </a:extLst>
              </a:blip>
              <a:srcRect l="48477" t="55103"/>
              <a:stretch>
                <a:fillRect/>
              </a:stretch>
            </p:blipFill>
            <p:spPr bwMode="auto">
              <a:xfrm>
                <a:off x="4086550" y="3907900"/>
                <a:ext cx="1066522" cy="1051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60" name="内容占位符 3">
                <a:extLst>
                  <a:ext uri="{FF2B5EF4-FFF2-40B4-BE49-F238E27FC236}">
                    <a16:creationId xmlns:a16="http://schemas.microsoft.com/office/drawing/2014/main" id="{68F7898A-4468-5E4B-B5FB-B26D5EE14FB7}"/>
                  </a:ext>
                </a:extLst>
              </p:cNvPr>
              <p:cNvPicPr>
                <a:picLocks noChangeAspect="1"/>
              </p:cNvPicPr>
              <p:nvPr/>
            </p:nvPicPr>
            <p:blipFill>
              <a:blip r:embed="rId3">
                <a:extLst>
                  <a:ext uri="{28A0092B-C50C-407E-A947-70E740481C1C}">
                    <a14:useLocalDpi xmlns:a14="http://schemas.microsoft.com/office/drawing/2010/main" val="0"/>
                  </a:ext>
                </a:extLst>
              </a:blip>
              <a:srcRect l="48477" t="55103"/>
              <a:stretch>
                <a:fillRect/>
              </a:stretch>
            </p:blipFill>
            <p:spPr bwMode="auto">
              <a:xfrm>
                <a:off x="7287682" y="3895995"/>
                <a:ext cx="1066522" cy="1051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61" name="内容占位符 3">
                <a:extLst>
                  <a:ext uri="{FF2B5EF4-FFF2-40B4-BE49-F238E27FC236}">
                    <a16:creationId xmlns:a16="http://schemas.microsoft.com/office/drawing/2014/main" id="{35E42D07-4312-DE46-BF44-C3446A0A2E7E}"/>
                  </a:ext>
                </a:extLst>
              </p:cNvPr>
              <p:cNvPicPr>
                <a:picLocks noChangeAspect="1"/>
              </p:cNvPicPr>
              <p:nvPr/>
            </p:nvPicPr>
            <p:blipFill>
              <a:blip r:embed="rId3">
                <a:extLst>
                  <a:ext uri="{28A0092B-C50C-407E-A947-70E740481C1C}">
                    <a14:useLocalDpi xmlns:a14="http://schemas.microsoft.com/office/drawing/2010/main" val="0"/>
                  </a:ext>
                </a:extLst>
              </a:blip>
              <a:srcRect l="48477" t="55103"/>
              <a:stretch>
                <a:fillRect/>
              </a:stretch>
            </p:blipFill>
            <p:spPr bwMode="auto">
              <a:xfrm>
                <a:off x="6271611" y="3875832"/>
                <a:ext cx="1066522" cy="1051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62" name="内容占位符 3">
                <a:extLst>
                  <a:ext uri="{FF2B5EF4-FFF2-40B4-BE49-F238E27FC236}">
                    <a16:creationId xmlns:a16="http://schemas.microsoft.com/office/drawing/2014/main" id="{D108ABDE-CF76-3048-8362-077DA282536D}"/>
                  </a:ext>
                </a:extLst>
              </p:cNvPr>
              <p:cNvPicPr>
                <a:picLocks noChangeAspect="1"/>
              </p:cNvPicPr>
              <p:nvPr/>
            </p:nvPicPr>
            <p:blipFill>
              <a:blip r:embed="rId3">
                <a:extLst>
                  <a:ext uri="{28A0092B-C50C-407E-A947-70E740481C1C}">
                    <a14:useLocalDpi xmlns:a14="http://schemas.microsoft.com/office/drawing/2010/main" val="0"/>
                  </a:ext>
                </a:extLst>
              </a:blip>
              <a:srcRect l="48477" t="55103"/>
              <a:stretch>
                <a:fillRect/>
              </a:stretch>
            </p:blipFill>
            <p:spPr bwMode="auto">
              <a:xfrm>
                <a:off x="5221322" y="3876119"/>
                <a:ext cx="1066522" cy="1051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6654" name="组 14">
              <a:extLst>
                <a:ext uri="{FF2B5EF4-FFF2-40B4-BE49-F238E27FC236}">
                  <a16:creationId xmlns:a16="http://schemas.microsoft.com/office/drawing/2014/main" id="{56383088-77EB-6E4C-9D25-5759B1333B95}"/>
                </a:ext>
              </a:extLst>
            </p:cNvPr>
            <p:cNvGrpSpPr>
              <a:grpSpLocks/>
            </p:cNvGrpSpPr>
            <p:nvPr/>
          </p:nvGrpSpPr>
          <p:grpSpPr bwMode="auto">
            <a:xfrm>
              <a:off x="4490023" y="5671872"/>
              <a:ext cx="3877236" cy="985234"/>
              <a:chOff x="4086550" y="3875832"/>
              <a:chExt cx="4267654" cy="1083312"/>
            </a:xfrm>
          </p:grpSpPr>
          <p:pic>
            <p:nvPicPr>
              <p:cNvPr id="26655" name="内容占位符 3">
                <a:extLst>
                  <a:ext uri="{FF2B5EF4-FFF2-40B4-BE49-F238E27FC236}">
                    <a16:creationId xmlns:a16="http://schemas.microsoft.com/office/drawing/2014/main" id="{93EC1896-8767-0B43-80E1-5561777B6B87}"/>
                  </a:ext>
                </a:extLst>
              </p:cNvPr>
              <p:cNvPicPr>
                <a:picLocks noChangeAspect="1"/>
              </p:cNvPicPr>
              <p:nvPr/>
            </p:nvPicPr>
            <p:blipFill>
              <a:blip r:embed="rId3">
                <a:extLst>
                  <a:ext uri="{28A0092B-C50C-407E-A947-70E740481C1C}">
                    <a14:useLocalDpi xmlns:a14="http://schemas.microsoft.com/office/drawing/2010/main" val="0"/>
                  </a:ext>
                </a:extLst>
              </a:blip>
              <a:srcRect l="48477" t="55103"/>
              <a:stretch>
                <a:fillRect/>
              </a:stretch>
            </p:blipFill>
            <p:spPr bwMode="auto">
              <a:xfrm>
                <a:off x="4086550" y="3907900"/>
                <a:ext cx="1066522" cy="1051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56" name="内容占位符 3">
                <a:extLst>
                  <a:ext uri="{FF2B5EF4-FFF2-40B4-BE49-F238E27FC236}">
                    <a16:creationId xmlns:a16="http://schemas.microsoft.com/office/drawing/2014/main" id="{B240D1F3-40E8-3349-8A0F-ABA35F6D8F60}"/>
                  </a:ext>
                </a:extLst>
              </p:cNvPr>
              <p:cNvPicPr>
                <a:picLocks noChangeAspect="1"/>
              </p:cNvPicPr>
              <p:nvPr/>
            </p:nvPicPr>
            <p:blipFill>
              <a:blip r:embed="rId3">
                <a:extLst>
                  <a:ext uri="{28A0092B-C50C-407E-A947-70E740481C1C}">
                    <a14:useLocalDpi xmlns:a14="http://schemas.microsoft.com/office/drawing/2010/main" val="0"/>
                  </a:ext>
                </a:extLst>
              </a:blip>
              <a:srcRect l="48477" t="55103"/>
              <a:stretch>
                <a:fillRect/>
              </a:stretch>
            </p:blipFill>
            <p:spPr bwMode="auto">
              <a:xfrm>
                <a:off x="7287682" y="3895995"/>
                <a:ext cx="1066522" cy="1051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57" name="内容占位符 3">
                <a:extLst>
                  <a:ext uri="{FF2B5EF4-FFF2-40B4-BE49-F238E27FC236}">
                    <a16:creationId xmlns:a16="http://schemas.microsoft.com/office/drawing/2014/main" id="{021732FB-2E13-D348-93E4-41948F593D39}"/>
                  </a:ext>
                </a:extLst>
              </p:cNvPr>
              <p:cNvPicPr>
                <a:picLocks noChangeAspect="1"/>
              </p:cNvPicPr>
              <p:nvPr/>
            </p:nvPicPr>
            <p:blipFill>
              <a:blip r:embed="rId3">
                <a:extLst>
                  <a:ext uri="{28A0092B-C50C-407E-A947-70E740481C1C}">
                    <a14:useLocalDpi xmlns:a14="http://schemas.microsoft.com/office/drawing/2010/main" val="0"/>
                  </a:ext>
                </a:extLst>
              </a:blip>
              <a:srcRect l="48477" t="55103"/>
              <a:stretch>
                <a:fillRect/>
              </a:stretch>
            </p:blipFill>
            <p:spPr bwMode="auto">
              <a:xfrm>
                <a:off x="6271611" y="3875832"/>
                <a:ext cx="1066522" cy="1051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58" name="内容占位符 3">
                <a:extLst>
                  <a:ext uri="{FF2B5EF4-FFF2-40B4-BE49-F238E27FC236}">
                    <a16:creationId xmlns:a16="http://schemas.microsoft.com/office/drawing/2014/main" id="{18909D07-33D7-9247-A840-571B9D60709B}"/>
                  </a:ext>
                </a:extLst>
              </p:cNvPr>
              <p:cNvPicPr>
                <a:picLocks noChangeAspect="1"/>
              </p:cNvPicPr>
              <p:nvPr/>
            </p:nvPicPr>
            <p:blipFill>
              <a:blip r:embed="rId3">
                <a:extLst>
                  <a:ext uri="{28A0092B-C50C-407E-A947-70E740481C1C}">
                    <a14:useLocalDpi xmlns:a14="http://schemas.microsoft.com/office/drawing/2010/main" val="0"/>
                  </a:ext>
                </a:extLst>
              </a:blip>
              <a:srcRect l="48477" t="55103"/>
              <a:stretch>
                <a:fillRect/>
              </a:stretch>
            </p:blipFill>
            <p:spPr bwMode="auto">
              <a:xfrm>
                <a:off x="5221322" y="3876119"/>
                <a:ext cx="1066522" cy="1051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pic>
        <p:nvPicPr>
          <p:cNvPr id="21" name="内容占位符 3">
            <a:extLst>
              <a:ext uri="{FF2B5EF4-FFF2-40B4-BE49-F238E27FC236}">
                <a16:creationId xmlns:a16="http://schemas.microsoft.com/office/drawing/2014/main" id="{3E980910-BD90-8340-B98D-2F586EF57A22}"/>
              </a:ext>
            </a:extLst>
          </p:cNvPr>
          <p:cNvPicPr>
            <a:picLocks noChangeAspect="1"/>
          </p:cNvPicPr>
          <p:nvPr/>
        </p:nvPicPr>
        <p:blipFill>
          <a:blip r:embed="rId3">
            <a:extLst>
              <a:ext uri="{28A0092B-C50C-407E-A947-70E740481C1C}">
                <a14:useLocalDpi xmlns:a14="http://schemas.microsoft.com/office/drawing/2010/main" val="0"/>
              </a:ext>
            </a:extLst>
          </a:blip>
          <a:srcRect l="48477" t="55103"/>
          <a:stretch>
            <a:fillRect/>
          </a:stretch>
        </p:blipFill>
        <p:spPr bwMode="auto">
          <a:xfrm>
            <a:off x="2103835" y="1171576"/>
            <a:ext cx="1191815" cy="1173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内容占位符 3">
            <a:extLst>
              <a:ext uri="{FF2B5EF4-FFF2-40B4-BE49-F238E27FC236}">
                <a16:creationId xmlns:a16="http://schemas.microsoft.com/office/drawing/2014/main" id="{F1EA6860-0620-A54F-A2F3-12D98458FEF6}"/>
              </a:ext>
            </a:extLst>
          </p:cNvPr>
          <p:cNvPicPr>
            <a:picLocks noChangeAspect="1"/>
          </p:cNvPicPr>
          <p:nvPr/>
        </p:nvPicPr>
        <p:blipFill>
          <a:blip r:embed="rId3">
            <a:extLst>
              <a:ext uri="{28A0092B-C50C-407E-A947-70E740481C1C}">
                <a14:useLocalDpi xmlns:a14="http://schemas.microsoft.com/office/drawing/2010/main" val="0"/>
              </a:ext>
            </a:extLst>
          </a:blip>
          <a:srcRect r="58449" b="42857"/>
          <a:stretch>
            <a:fillRect/>
          </a:stretch>
        </p:blipFill>
        <p:spPr bwMode="auto">
          <a:xfrm>
            <a:off x="3080148" y="765573"/>
            <a:ext cx="972740" cy="15120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内容占位符 3">
            <a:extLst>
              <a:ext uri="{FF2B5EF4-FFF2-40B4-BE49-F238E27FC236}">
                <a16:creationId xmlns:a16="http://schemas.microsoft.com/office/drawing/2014/main" id="{81B8DD65-DC10-E144-80A6-EC27F99D445B}"/>
              </a:ext>
            </a:extLst>
          </p:cNvPr>
          <p:cNvPicPr>
            <a:picLocks noChangeAspect="1"/>
          </p:cNvPicPr>
          <p:nvPr/>
        </p:nvPicPr>
        <p:blipFill>
          <a:blip r:embed="rId3">
            <a:extLst>
              <a:ext uri="{28A0092B-C50C-407E-A947-70E740481C1C}">
                <a14:useLocalDpi xmlns:a14="http://schemas.microsoft.com/office/drawing/2010/main" val="0"/>
              </a:ext>
            </a:extLst>
          </a:blip>
          <a:srcRect r="58449" b="42857"/>
          <a:stretch>
            <a:fillRect/>
          </a:stretch>
        </p:blipFill>
        <p:spPr bwMode="auto">
          <a:xfrm>
            <a:off x="3050381" y="3208735"/>
            <a:ext cx="971550" cy="15120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内容占位符 3">
            <a:extLst>
              <a:ext uri="{FF2B5EF4-FFF2-40B4-BE49-F238E27FC236}">
                <a16:creationId xmlns:a16="http://schemas.microsoft.com/office/drawing/2014/main" id="{C663CB2E-7C45-EB42-B2C2-BD7EC9EE3D69}"/>
              </a:ext>
            </a:extLst>
          </p:cNvPr>
          <p:cNvPicPr>
            <a:picLocks noChangeAspect="1"/>
          </p:cNvPicPr>
          <p:nvPr/>
        </p:nvPicPr>
        <p:blipFill>
          <a:blip r:embed="rId3">
            <a:extLst>
              <a:ext uri="{28A0092B-C50C-407E-A947-70E740481C1C}">
                <a14:useLocalDpi xmlns:a14="http://schemas.microsoft.com/office/drawing/2010/main" val="0"/>
              </a:ext>
            </a:extLst>
          </a:blip>
          <a:srcRect r="58449" b="42857"/>
          <a:stretch>
            <a:fillRect/>
          </a:stretch>
        </p:blipFill>
        <p:spPr bwMode="auto">
          <a:xfrm>
            <a:off x="1009650" y="3143250"/>
            <a:ext cx="971550" cy="15120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内容占位符 3">
            <a:extLst>
              <a:ext uri="{FF2B5EF4-FFF2-40B4-BE49-F238E27FC236}">
                <a16:creationId xmlns:a16="http://schemas.microsoft.com/office/drawing/2014/main" id="{AFE39DC3-3EB6-4245-96A3-6FB06AEC1C14}"/>
              </a:ext>
            </a:extLst>
          </p:cNvPr>
          <p:cNvPicPr>
            <a:picLocks noChangeAspect="1"/>
          </p:cNvPicPr>
          <p:nvPr/>
        </p:nvPicPr>
        <p:blipFill>
          <a:blip r:embed="rId3">
            <a:extLst>
              <a:ext uri="{28A0092B-C50C-407E-A947-70E740481C1C}">
                <a14:useLocalDpi xmlns:a14="http://schemas.microsoft.com/office/drawing/2010/main" val="0"/>
              </a:ext>
            </a:extLst>
          </a:blip>
          <a:srcRect l="48477" t="55103"/>
          <a:stretch>
            <a:fillRect/>
          </a:stretch>
        </p:blipFill>
        <p:spPr bwMode="auto">
          <a:xfrm>
            <a:off x="3096817" y="2413398"/>
            <a:ext cx="1191815" cy="1173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内容占位符 3">
            <a:extLst>
              <a:ext uri="{FF2B5EF4-FFF2-40B4-BE49-F238E27FC236}">
                <a16:creationId xmlns:a16="http://schemas.microsoft.com/office/drawing/2014/main" id="{5E75F064-8567-834F-97D4-A8641A6A727C}"/>
              </a:ext>
            </a:extLst>
          </p:cNvPr>
          <p:cNvPicPr>
            <a:picLocks noChangeAspect="1"/>
          </p:cNvPicPr>
          <p:nvPr/>
        </p:nvPicPr>
        <p:blipFill>
          <a:blip r:embed="rId3">
            <a:extLst>
              <a:ext uri="{28A0092B-C50C-407E-A947-70E740481C1C}">
                <a14:useLocalDpi xmlns:a14="http://schemas.microsoft.com/office/drawing/2010/main" val="0"/>
              </a:ext>
            </a:extLst>
          </a:blip>
          <a:srcRect l="48477" t="55103"/>
          <a:stretch>
            <a:fillRect/>
          </a:stretch>
        </p:blipFill>
        <p:spPr bwMode="auto">
          <a:xfrm>
            <a:off x="2089548" y="3551635"/>
            <a:ext cx="1191815" cy="1175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内容占位符 3">
            <a:extLst>
              <a:ext uri="{FF2B5EF4-FFF2-40B4-BE49-F238E27FC236}">
                <a16:creationId xmlns:a16="http://schemas.microsoft.com/office/drawing/2014/main" id="{FCA368EC-C787-7D46-A99C-30D3139BFC53}"/>
              </a:ext>
            </a:extLst>
          </p:cNvPr>
          <p:cNvPicPr>
            <a:picLocks noChangeAspect="1"/>
          </p:cNvPicPr>
          <p:nvPr/>
        </p:nvPicPr>
        <p:blipFill>
          <a:blip r:embed="rId3">
            <a:extLst>
              <a:ext uri="{28A0092B-C50C-407E-A947-70E740481C1C}">
                <a14:useLocalDpi xmlns:a14="http://schemas.microsoft.com/office/drawing/2010/main" val="0"/>
              </a:ext>
            </a:extLst>
          </a:blip>
          <a:srcRect r="58449" b="42857"/>
          <a:stretch>
            <a:fillRect/>
          </a:stretch>
        </p:blipFill>
        <p:spPr bwMode="auto">
          <a:xfrm>
            <a:off x="4291013" y="833438"/>
            <a:ext cx="971550" cy="15120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 name="内容占位符 3">
            <a:extLst>
              <a:ext uri="{FF2B5EF4-FFF2-40B4-BE49-F238E27FC236}">
                <a16:creationId xmlns:a16="http://schemas.microsoft.com/office/drawing/2014/main" id="{187DFE6D-BED2-A748-8EC6-634545708A23}"/>
              </a:ext>
            </a:extLst>
          </p:cNvPr>
          <p:cNvPicPr>
            <a:picLocks noChangeAspect="1"/>
          </p:cNvPicPr>
          <p:nvPr/>
        </p:nvPicPr>
        <p:blipFill>
          <a:blip r:embed="rId3">
            <a:extLst>
              <a:ext uri="{28A0092B-C50C-407E-A947-70E740481C1C}">
                <a14:useLocalDpi xmlns:a14="http://schemas.microsoft.com/office/drawing/2010/main" val="0"/>
              </a:ext>
            </a:extLst>
          </a:blip>
          <a:srcRect l="48477" t="55103"/>
          <a:stretch>
            <a:fillRect/>
          </a:stretch>
        </p:blipFill>
        <p:spPr bwMode="auto">
          <a:xfrm>
            <a:off x="5370910" y="1239442"/>
            <a:ext cx="1191815" cy="1173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 name="内容占位符 3">
            <a:extLst>
              <a:ext uri="{FF2B5EF4-FFF2-40B4-BE49-F238E27FC236}">
                <a16:creationId xmlns:a16="http://schemas.microsoft.com/office/drawing/2014/main" id="{3D9687AF-46D2-8E4A-9CC7-DC194CD6D9F2}"/>
              </a:ext>
            </a:extLst>
          </p:cNvPr>
          <p:cNvPicPr>
            <a:picLocks noChangeAspect="1"/>
          </p:cNvPicPr>
          <p:nvPr/>
        </p:nvPicPr>
        <p:blipFill>
          <a:blip r:embed="rId3">
            <a:extLst>
              <a:ext uri="{28A0092B-C50C-407E-A947-70E740481C1C}">
                <a14:useLocalDpi xmlns:a14="http://schemas.microsoft.com/office/drawing/2010/main" val="0"/>
              </a:ext>
            </a:extLst>
          </a:blip>
          <a:srcRect r="58449" b="42857"/>
          <a:stretch>
            <a:fillRect/>
          </a:stretch>
        </p:blipFill>
        <p:spPr bwMode="auto">
          <a:xfrm>
            <a:off x="6347223" y="833438"/>
            <a:ext cx="972740" cy="15120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1" name="直线箭头连接符 30">
            <a:extLst>
              <a:ext uri="{FF2B5EF4-FFF2-40B4-BE49-F238E27FC236}">
                <a16:creationId xmlns:a16="http://schemas.microsoft.com/office/drawing/2014/main" id="{C7BA424B-2329-554A-AA26-4D24B6440C88}"/>
              </a:ext>
            </a:extLst>
          </p:cNvPr>
          <p:cNvCxnSpPr/>
          <p:nvPr/>
        </p:nvCxnSpPr>
        <p:spPr>
          <a:xfrm>
            <a:off x="1995488" y="1758554"/>
            <a:ext cx="294085" cy="0"/>
          </a:xfrm>
          <a:prstGeom prst="straightConnector1">
            <a:avLst/>
          </a:prstGeom>
          <a:ln w="6032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线箭头连接符 33">
            <a:extLst>
              <a:ext uri="{FF2B5EF4-FFF2-40B4-BE49-F238E27FC236}">
                <a16:creationId xmlns:a16="http://schemas.microsoft.com/office/drawing/2014/main" id="{E90AD8A3-4E55-A648-A4D1-E61EC6920822}"/>
              </a:ext>
            </a:extLst>
          </p:cNvPr>
          <p:cNvCxnSpPr/>
          <p:nvPr/>
        </p:nvCxnSpPr>
        <p:spPr>
          <a:xfrm>
            <a:off x="2920604" y="1758554"/>
            <a:ext cx="294084" cy="0"/>
          </a:xfrm>
          <a:prstGeom prst="straightConnector1">
            <a:avLst/>
          </a:prstGeom>
          <a:ln w="6032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线箭头连接符 34">
            <a:extLst>
              <a:ext uri="{FF2B5EF4-FFF2-40B4-BE49-F238E27FC236}">
                <a16:creationId xmlns:a16="http://schemas.microsoft.com/office/drawing/2014/main" id="{5F388D62-B93D-5B48-8E78-D77ADAAA553E}"/>
              </a:ext>
            </a:extLst>
          </p:cNvPr>
          <p:cNvCxnSpPr/>
          <p:nvPr/>
        </p:nvCxnSpPr>
        <p:spPr>
          <a:xfrm>
            <a:off x="3638550" y="2227660"/>
            <a:ext cx="4763" cy="320278"/>
          </a:xfrm>
          <a:prstGeom prst="straightConnector1">
            <a:avLst/>
          </a:prstGeom>
          <a:ln w="6032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线箭头连接符 39">
            <a:extLst>
              <a:ext uri="{FF2B5EF4-FFF2-40B4-BE49-F238E27FC236}">
                <a16:creationId xmlns:a16="http://schemas.microsoft.com/office/drawing/2014/main" id="{D0AB4127-E417-2A48-A8E9-70E2E868638F}"/>
              </a:ext>
            </a:extLst>
          </p:cNvPr>
          <p:cNvCxnSpPr/>
          <p:nvPr/>
        </p:nvCxnSpPr>
        <p:spPr>
          <a:xfrm>
            <a:off x="3590925" y="3499248"/>
            <a:ext cx="5954" cy="321469"/>
          </a:xfrm>
          <a:prstGeom prst="straightConnector1">
            <a:avLst/>
          </a:prstGeom>
          <a:ln w="6032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线箭头连接符 40">
            <a:extLst>
              <a:ext uri="{FF2B5EF4-FFF2-40B4-BE49-F238E27FC236}">
                <a16:creationId xmlns:a16="http://schemas.microsoft.com/office/drawing/2014/main" id="{AC13494E-5049-5F41-BD71-D803281EAA17}"/>
              </a:ext>
            </a:extLst>
          </p:cNvPr>
          <p:cNvCxnSpPr/>
          <p:nvPr/>
        </p:nvCxnSpPr>
        <p:spPr>
          <a:xfrm flipH="1">
            <a:off x="2894410" y="4198144"/>
            <a:ext cx="310753" cy="0"/>
          </a:xfrm>
          <a:prstGeom prst="straightConnector1">
            <a:avLst/>
          </a:prstGeom>
          <a:ln w="6032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线箭头连接符 45">
            <a:extLst>
              <a:ext uri="{FF2B5EF4-FFF2-40B4-BE49-F238E27FC236}">
                <a16:creationId xmlns:a16="http://schemas.microsoft.com/office/drawing/2014/main" id="{EA8AA245-AC06-5147-941F-9077707F255C}"/>
              </a:ext>
            </a:extLst>
          </p:cNvPr>
          <p:cNvCxnSpPr/>
          <p:nvPr/>
        </p:nvCxnSpPr>
        <p:spPr>
          <a:xfrm flipH="1">
            <a:off x="1995487" y="4230291"/>
            <a:ext cx="309563" cy="0"/>
          </a:xfrm>
          <a:prstGeom prst="straightConnector1">
            <a:avLst/>
          </a:prstGeom>
          <a:ln w="6032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线箭头连接符 46">
            <a:extLst>
              <a:ext uri="{FF2B5EF4-FFF2-40B4-BE49-F238E27FC236}">
                <a16:creationId xmlns:a16="http://schemas.microsoft.com/office/drawing/2014/main" id="{BE9ADC9B-FFB8-C247-BA36-130B784D5AE3}"/>
              </a:ext>
            </a:extLst>
          </p:cNvPr>
          <p:cNvCxnSpPr/>
          <p:nvPr/>
        </p:nvCxnSpPr>
        <p:spPr>
          <a:xfrm flipV="1">
            <a:off x="1489473" y="3127772"/>
            <a:ext cx="11906" cy="423863"/>
          </a:xfrm>
          <a:prstGeom prst="straightConnector1">
            <a:avLst/>
          </a:prstGeom>
          <a:ln w="6032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50" name="文本框 49">
            <a:extLst>
              <a:ext uri="{FF2B5EF4-FFF2-40B4-BE49-F238E27FC236}">
                <a16:creationId xmlns:a16="http://schemas.microsoft.com/office/drawing/2014/main" id="{B9E3DAFD-AF13-E84B-9D90-E03E03C7987B}"/>
              </a:ext>
            </a:extLst>
          </p:cNvPr>
          <p:cNvSpPr txBox="1">
            <a:spLocks noChangeArrowheads="1"/>
          </p:cNvSpPr>
          <p:nvPr/>
        </p:nvSpPr>
        <p:spPr bwMode="auto">
          <a:xfrm>
            <a:off x="1304836" y="2370535"/>
            <a:ext cx="600164" cy="438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mr-IN" altLang="zh-CN" sz="2700">
                <a:solidFill>
                  <a:srgbClr val="C00000"/>
                </a:solidFill>
              </a:rPr>
              <a:t>…</a:t>
            </a:r>
            <a:endParaRPr kumimoji="1" lang="zh-CN" altLang="en-US" sz="2700">
              <a:solidFill>
                <a:srgbClr val="C00000"/>
              </a:solidFill>
            </a:endParaRPr>
          </a:p>
        </p:txBody>
      </p:sp>
      <p:sp>
        <p:nvSpPr>
          <p:cNvPr id="51" name="圆角矩形 50">
            <a:extLst>
              <a:ext uri="{FF2B5EF4-FFF2-40B4-BE49-F238E27FC236}">
                <a16:creationId xmlns:a16="http://schemas.microsoft.com/office/drawing/2014/main" id="{84F41886-A37C-3D47-96DC-1325D6D4CD55}"/>
              </a:ext>
            </a:extLst>
          </p:cNvPr>
          <p:cNvSpPr/>
          <p:nvPr/>
        </p:nvSpPr>
        <p:spPr>
          <a:xfrm>
            <a:off x="5894785" y="2413398"/>
            <a:ext cx="796528" cy="2730103"/>
          </a:xfrm>
          <a:prstGeom prst="roundRect">
            <a:avLst/>
          </a:prstGeom>
          <a:solidFill>
            <a:srgbClr val="FFC000">
              <a:alpha val="26000"/>
            </a:srgbClr>
          </a:solidFill>
          <a:ln>
            <a:solidFill>
              <a:schemeClr val="accent1">
                <a:shade val="50000"/>
                <a:alpha val="22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kumimoji="1" lang="zh-CN" altLang="en-US"/>
          </a:p>
        </p:txBody>
      </p:sp>
      <p:cxnSp>
        <p:nvCxnSpPr>
          <p:cNvPr id="53" name="直线箭头连接符 52">
            <a:extLst>
              <a:ext uri="{FF2B5EF4-FFF2-40B4-BE49-F238E27FC236}">
                <a16:creationId xmlns:a16="http://schemas.microsoft.com/office/drawing/2014/main" id="{4E918683-FD4D-AA48-BB30-07CE7011A049}"/>
              </a:ext>
            </a:extLst>
          </p:cNvPr>
          <p:cNvCxnSpPr/>
          <p:nvPr/>
        </p:nvCxnSpPr>
        <p:spPr>
          <a:xfrm>
            <a:off x="5262563" y="1826419"/>
            <a:ext cx="294085" cy="0"/>
          </a:xfrm>
          <a:prstGeom prst="straightConnector1">
            <a:avLst/>
          </a:prstGeom>
          <a:ln w="6032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54" name="直线箭头连接符 53">
            <a:extLst>
              <a:ext uri="{FF2B5EF4-FFF2-40B4-BE49-F238E27FC236}">
                <a16:creationId xmlns:a16="http://schemas.microsoft.com/office/drawing/2014/main" id="{7440F6D7-EA28-3E4A-9344-B389C8D721A3}"/>
              </a:ext>
            </a:extLst>
          </p:cNvPr>
          <p:cNvCxnSpPr/>
          <p:nvPr/>
        </p:nvCxnSpPr>
        <p:spPr>
          <a:xfrm>
            <a:off x="6187679" y="1844279"/>
            <a:ext cx="294084" cy="0"/>
          </a:xfrm>
          <a:prstGeom prst="straightConnector1">
            <a:avLst/>
          </a:prstGeom>
          <a:ln w="60325">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9803590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4"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par>
                                <p:cTn id="8" presetID="14" presetClass="entr" presetSubtype="10" fill="hold"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randombar(horizontal)">
                                      <p:cBhvr>
                                        <p:cTn id="10" dur="500"/>
                                        <p:tgtEl>
                                          <p:spTgt spid="28"/>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4" presetClass="entr" presetSubtype="10"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randombar(horizontal)">
                                      <p:cBhvr>
                                        <p:cTn id="19" dur="500"/>
                                        <p:tgtEl>
                                          <p:spTgt spid="21"/>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1" presetClass="entr" presetSubtype="0" fill="hold" nodeType="clickEffect">
                                  <p:stCondLst>
                                    <p:cond delay="0"/>
                                  </p:stCondLst>
                                  <p:childTnLst>
                                    <p:set>
                                      <p:cBhvr>
                                        <p:cTn id="23" dur="1" fill="hold">
                                          <p:stCondLst>
                                            <p:cond delay="0"/>
                                          </p:stCondLst>
                                        </p:cTn>
                                        <p:tgtEl>
                                          <p:spTgt spid="34"/>
                                        </p:tgtEl>
                                        <p:attrNameLst>
                                          <p:attrName>style.visibility</p:attrName>
                                        </p:attrNameLst>
                                      </p:cBhvr>
                                      <p:to>
                                        <p:strVal val="visible"/>
                                      </p:to>
                                    </p:set>
                                  </p:childTnLst>
                                </p:cTn>
                              </p:par>
                            </p:childTnLst>
                          </p:cTn>
                        </p:par>
                      </p:childTnLst>
                    </p:cTn>
                  </p:par>
                  <p:par>
                    <p:cTn id="24" fill="hold" nodeType="clickPar">
                      <p:stCondLst>
                        <p:cond delay="indefinite"/>
                      </p:stCondLst>
                      <p:childTnLst>
                        <p:par>
                          <p:cTn id="25" fill="hold" nodeType="withGroup">
                            <p:stCondLst>
                              <p:cond delay="0"/>
                            </p:stCondLst>
                            <p:childTnLst>
                              <p:par>
                                <p:cTn id="26" presetID="14" presetClass="entr" presetSubtype="10" fill="hold" nodeType="clickEffect">
                                  <p:stCondLst>
                                    <p:cond delay="0"/>
                                  </p:stCondLst>
                                  <p:childTnLst>
                                    <p:set>
                                      <p:cBhvr>
                                        <p:cTn id="27" dur="1" fill="hold">
                                          <p:stCondLst>
                                            <p:cond delay="0"/>
                                          </p:stCondLst>
                                        </p:cTn>
                                        <p:tgtEl>
                                          <p:spTgt spid="22"/>
                                        </p:tgtEl>
                                        <p:attrNameLst>
                                          <p:attrName>style.visibility</p:attrName>
                                        </p:attrNameLst>
                                      </p:cBhvr>
                                      <p:to>
                                        <p:strVal val="visible"/>
                                      </p:to>
                                    </p:set>
                                    <p:animEffect transition="in" filter="randombar(horizontal)">
                                      <p:cBhvr>
                                        <p:cTn id="28" dur="500"/>
                                        <p:tgtEl>
                                          <p:spTgt spid="22"/>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nodeType="clickEffect">
                                  <p:stCondLst>
                                    <p:cond delay="0"/>
                                  </p:stCondLst>
                                  <p:childTnLst>
                                    <p:set>
                                      <p:cBhvr>
                                        <p:cTn id="32" dur="1" fill="hold">
                                          <p:stCondLst>
                                            <p:cond delay="0"/>
                                          </p:stCondLst>
                                        </p:cTn>
                                        <p:tgtEl>
                                          <p:spTgt spid="35"/>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4" presetClass="entr" presetSubtype="10" fill="hold" nodeType="clickEffect">
                                  <p:stCondLst>
                                    <p:cond delay="0"/>
                                  </p:stCondLst>
                                  <p:childTnLst>
                                    <p:set>
                                      <p:cBhvr>
                                        <p:cTn id="36" dur="1" fill="hold">
                                          <p:stCondLst>
                                            <p:cond delay="0"/>
                                          </p:stCondLst>
                                        </p:cTn>
                                        <p:tgtEl>
                                          <p:spTgt spid="25"/>
                                        </p:tgtEl>
                                        <p:attrNameLst>
                                          <p:attrName>style.visibility</p:attrName>
                                        </p:attrNameLst>
                                      </p:cBhvr>
                                      <p:to>
                                        <p:strVal val="visible"/>
                                      </p:to>
                                    </p:set>
                                    <p:animEffect transition="in" filter="randombar(horizontal)">
                                      <p:cBhvr>
                                        <p:cTn id="37" dur="500"/>
                                        <p:tgtEl>
                                          <p:spTgt spid="25"/>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1" presetClass="entr" presetSubtype="0" fill="hold" nodeType="clickEffect">
                                  <p:stCondLst>
                                    <p:cond delay="0"/>
                                  </p:stCondLst>
                                  <p:childTnLst>
                                    <p:set>
                                      <p:cBhvr>
                                        <p:cTn id="41" dur="1" fill="hold">
                                          <p:stCondLst>
                                            <p:cond delay="0"/>
                                          </p:stCondLst>
                                        </p:cTn>
                                        <p:tgtEl>
                                          <p:spTgt spid="40"/>
                                        </p:tgtEl>
                                        <p:attrNameLst>
                                          <p:attrName>style.visibility</p:attrName>
                                        </p:attrNameLst>
                                      </p:cBhvr>
                                      <p:to>
                                        <p:strVal val="visible"/>
                                      </p:to>
                                    </p:set>
                                  </p:childTnLst>
                                </p:cTn>
                              </p:par>
                            </p:childTnLst>
                          </p:cTn>
                        </p:par>
                      </p:childTnLst>
                    </p:cTn>
                  </p:par>
                  <p:par>
                    <p:cTn id="42" fill="hold" nodeType="clickPar">
                      <p:stCondLst>
                        <p:cond delay="indefinite"/>
                      </p:stCondLst>
                      <p:childTnLst>
                        <p:par>
                          <p:cTn id="43" fill="hold" nodeType="withGroup">
                            <p:stCondLst>
                              <p:cond delay="0"/>
                            </p:stCondLst>
                            <p:childTnLst>
                              <p:par>
                                <p:cTn id="44" presetID="14" presetClass="entr" presetSubtype="10" fill="hold" nodeType="clickEffect">
                                  <p:stCondLst>
                                    <p:cond delay="0"/>
                                  </p:stCondLst>
                                  <p:childTnLst>
                                    <p:set>
                                      <p:cBhvr>
                                        <p:cTn id="45" dur="1" fill="hold">
                                          <p:stCondLst>
                                            <p:cond delay="0"/>
                                          </p:stCondLst>
                                        </p:cTn>
                                        <p:tgtEl>
                                          <p:spTgt spid="23"/>
                                        </p:tgtEl>
                                        <p:attrNameLst>
                                          <p:attrName>style.visibility</p:attrName>
                                        </p:attrNameLst>
                                      </p:cBhvr>
                                      <p:to>
                                        <p:strVal val="visible"/>
                                      </p:to>
                                    </p:set>
                                    <p:animEffect transition="in" filter="randombar(horizontal)">
                                      <p:cBhvr>
                                        <p:cTn id="46" dur="500"/>
                                        <p:tgtEl>
                                          <p:spTgt spid="23"/>
                                        </p:tgtEl>
                                      </p:cBhvr>
                                    </p:animEffec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presetSubtype="0" fill="hold" nodeType="clickEffect">
                                  <p:stCondLst>
                                    <p:cond delay="0"/>
                                  </p:stCondLst>
                                  <p:childTnLst>
                                    <p:set>
                                      <p:cBhvr>
                                        <p:cTn id="50" dur="1" fill="hold">
                                          <p:stCondLst>
                                            <p:cond delay="0"/>
                                          </p:stCondLst>
                                        </p:cTn>
                                        <p:tgtEl>
                                          <p:spTgt spid="41"/>
                                        </p:tgtEl>
                                        <p:attrNameLst>
                                          <p:attrName>style.visibility</p:attrName>
                                        </p:attrNameLst>
                                      </p:cBhvr>
                                      <p:to>
                                        <p:strVal val="visible"/>
                                      </p:to>
                                    </p:set>
                                  </p:childTnLst>
                                </p:cTn>
                              </p:par>
                            </p:childTnLst>
                          </p:cTn>
                        </p:par>
                      </p:childTnLst>
                    </p:cTn>
                  </p:par>
                  <p:par>
                    <p:cTn id="51" fill="hold" nodeType="clickPar">
                      <p:stCondLst>
                        <p:cond delay="indefinite"/>
                      </p:stCondLst>
                      <p:childTnLst>
                        <p:par>
                          <p:cTn id="52" fill="hold" nodeType="withGroup">
                            <p:stCondLst>
                              <p:cond delay="0"/>
                            </p:stCondLst>
                            <p:childTnLst>
                              <p:par>
                                <p:cTn id="53" presetID="14" presetClass="entr" presetSubtype="10" fill="hold" nodeType="clickEffect">
                                  <p:stCondLst>
                                    <p:cond delay="0"/>
                                  </p:stCondLst>
                                  <p:childTnLst>
                                    <p:set>
                                      <p:cBhvr>
                                        <p:cTn id="54" dur="1" fill="hold">
                                          <p:stCondLst>
                                            <p:cond delay="0"/>
                                          </p:stCondLst>
                                        </p:cTn>
                                        <p:tgtEl>
                                          <p:spTgt spid="26"/>
                                        </p:tgtEl>
                                        <p:attrNameLst>
                                          <p:attrName>style.visibility</p:attrName>
                                        </p:attrNameLst>
                                      </p:cBhvr>
                                      <p:to>
                                        <p:strVal val="visible"/>
                                      </p:to>
                                    </p:set>
                                    <p:animEffect transition="in" filter="randombar(horizontal)">
                                      <p:cBhvr>
                                        <p:cTn id="55" dur="500"/>
                                        <p:tgtEl>
                                          <p:spTgt spid="26"/>
                                        </p:tgtEl>
                                      </p:cBhvr>
                                    </p:animEffect>
                                  </p:childTnLst>
                                </p:cTn>
                              </p:par>
                            </p:childTnLst>
                          </p:cTn>
                        </p:par>
                      </p:childTnLst>
                    </p:cTn>
                  </p:par>
                  <p:par>
                    <p:cTn id="56" fill="hold" nodeType="clickPar">
                      <p:stCondLst>
                        <p:cond delay="indefinite"/>
                      </p:stCondLst>
                      <p:childTnLst>
                        <p:par>
                          <p:cTn id="57" fill="hold" nodeType="withGroup">
                            <p:stCondLst>
                              <p:cond delay="0"/>
                            </p:stCondLst>
                            <p:childTnLst>
                              <p:par>
                                <p:cTn id="58" presetID="1" presetClass="entr" presetSubtype="0" fill="hold" nodeType="clickEffect">
                                  <p:stCondLst>
                                    <p:cond delay="0"/>
                                  </p:stCondLst>
                                  <p:childTnLst>
                                    <p:set>
                                      <p:cBhvr>
                                        <p:cTn id="59" dur="1" fill="hold">
                                          <p:stCondLst>
                                            <p:cond delay="0"/>
                                          </p:stCondLst>
                                        </p:cTn>
                                        <p:tgtEl>
                                          <p:spTgt spid="46"/>
                                        </p:tgtEl>
                                        <p:attrNameLst>
                                          <p:attrName>style.visibility</p:attrName>
                                        </p:attrNameLst>
                                      </p:cBhvr>
                                      <p:to>
                                        <p:strVal val="visible"/>
                                      </p:to>
                                    </p:set>
                                  </p:childTnLst>
                                </p:cTn>
                              </p:par>
                            </p:childTnLst>
                          </p:cTn>
                        </p:par>
                      </p:childTnLst>
                    </p:cTn>
                  </p:par>
                  <p:par>
                    <p:cTn id="60" fill="hold" nodeType="clickPar">
                      <p:stCondLst>
                        <p:cond delay="indefinite"/>
                      </p:stCondLst>
                      <p:childTnLst>
                        <p:par>
                          <p:cTn id="61" fill="hold" nodeType="withGroup">
                            <p:stCondLst>
                              <p:cond delay="0"/>
                            </p:stCondLst>
                            <p:childTnLst>
                              <p:par>
                                <p:cTn id="62" presetID="14" presetClass="entr" presetSubtype="10" fill="hold" nodeType="clickEffect">
                                  <p:stCondLst>
                                    <p:cond delay="0"/>
                                  </p:stCondLst>
                                  <p:childTnLst>
                                    <p:set>
                                      <p:cBhvr>
                                        <p:cTn id="63" dur="1" fill="hold">
                                          <p:stCondLst>
                                            <p:cond delay="0"/>
                                          </p:stCondLst>
                                        </p:cTn>
                                        <p:tgtEl>
                                          <p:spTgt spid="24"/>
                                        </p:tgtEl>
                                        <p:attrNameLst>
                                          <p:attrName>style.visibility</p:attrName>
                                        </p:attrNameLst>
                                      </p:cBhvr>
                                      <p:to>
                                        <p:strVal val="visible"/>
                                      </p:to>
                                    </p:set>
                                    <p:animEffect transition="in" filter="randombar(horizontal)">
                                      <p:cBhvr>
                                        <p:cTn id="64" dur="500"/>
                                        <p:tgtEl>
                                          <p:spTgt spid="24"/>
                                        </p:tgtEl>
                                      </p:cBhvr>
                                    </p:animEffect>
                                  </p:childTnLst>
                                </p:cTn>
                              </p:par>
                            </p:childTnLst>
                          </p:cTn>
                        </p:par>
                      </p:childTnLst>
                    </p:cTn>
                  </p:par>
                  <p:par>
                    <p:cTn id="65" fill="hold" nodeType="clickPar">
                      <p:stCondLst>
                        <p:cond delay="indefinite"/>
                      </p:stCondLst>
                      <p:childTnLst>
                        <p:par>
                          <p:cTn id="66" fill="hold" nodeType="withGroup">
                            <p:stCondLst>
                              <p:cond delay="0"/>
                            </p:stCondLst>
                            <p:childTnLst>
                              <p:par>
                                <p:cTn id="67" presetID="1" presetClass="entr" presetSubtype="0" fill="hold" nodeType="clickEffect">
                                  <p:stCondLst>
                                    <p:cond delay="0"/>
                                  </p:stCondLst>
                                  <p:childTnLst>
                                    <p:set>
                                      <p:cBhvr>
                                        <p:cTn id="68" dur="1" fill="hold">
                                          <p:stCondLst>
                                            <p:cond delay="0"/>
                                          </p:stCondLst>
                                        </p:cTn>
                                        <p:tgtEl>
                                          <p:spTgt spid="47"/>
                                        </p:tgtEl>
                                        <p:attrNameLst>
                                          <p:attrName>style.visibility</p:attrName>
                                        </p:attrNameLst>
                                      </p:cBhvr>
                                      <p:to>
                                        <p:strVal val="visible"/>
                                      </p:to>
                                    </p:set>
                                  </p:childTnLst>
                                </p:cTn>
                              </p:par>
                            </p:childTnLst>
                          </p:cTn>
                        </p:par>
                      </p:childTnLst>
                    </p:cTn>
                  </p:par>
                  <p:par>
                    <p:cTn id="69" fill="hold" nodeType="clickPar">
                      <p:stCondLst>
                        <p:cond delay="indefinite"/>
                      </p:stCondLst>
                      <p:childTnLst>
                        <p:par>
                          <p:cTn id="70" fill="hold" nodeType="withGroup">
                            <p:stCondLst>
                              <p:cond delay="0"/>
                            </p:stCondLst>
                            <p:childTnLst>
                              <p:par>
                                <p:cTn id="71" presetID="14" presetClass="entr" presetSubtype="10" fill="hold" grpId="0" nodeType="clickEffect">
                                  <p:stCondLst>
                                    <p:cond delay="0"/>
                                  </p:stCondLst>
                                  <p:childTnLst>
                                    <p:set>
                                      <p:cBhvr>
                                        <p:cTn id="72" dur="1" fill="hold">
                                          <p:stCondLst>
                                            <p:cond delay="0"/>
                                          </p:stCondLst>
                                        </p:cTn>
                                        <p:tgtEl>
                                          <p:spTgt spid="50"/>
                                        </p:tgtEl>
                                        <p:attrNameLst>
                                          <p:attrName>style.visibility</p:attrName>
                                        </p:attrNameLst>
                                      </p:cBhvr>
                                      <p:to>
                                        <p:strVal val="visible"/>
                                      </p:to>
                                    </p:set>
                                    <p:animEffect transition="in" filter="randombar(horizontal)">
                                      <p:cBhvr>
                                        <p:cTn id="73" dur="500"/>
                                        <p:tgtEl>
                                          <p:spTgt spid="50"/>
                                        </p:tgtEl>
                                      </p:cBhvr>
                                    </p:animEffect>
                                  </p:childTnLst>
                                </p:cTn>
                              </p:par>
                            </p:childTnLst>
                          </p:cTn>
                        </p:par>
                      </p:childTnLst>
                    </p:cTn>
                  </p:par>
                  <p:par>
                    <p:cTn id="74" fill="hold" nodeType="clickPar">
                      <p:stCondLst>
                        <p:cond delay="indefinite"/>
                      </p:stCondLst>
                      <p:childTnLst>
                        <p:par>
                          <p:cTn id="75" fill="hold" nodeType="withGroup">
                            <p:stCondLst>
                              <p:cond delay="0"/>
                            </p:stCondLst>
                            <p:childTnLst>
                              <p:par>
                                <p:cTn id="76" presetID="14" presetClass="entr" presetSubtype="10" fill="hold" nodeType="clickEffect">
                                  <p:stCondLst>
                                    <p:cond delay="0"/>
                                  </p:stCondLst>
                                  <p:childTnLst>
                                    <p:set>
                                      <p:cBhvr>
                                        <p:cTn id="77" dur="1" fill="hold">
                                          <p:stCondLst>
                                            <p:cond delay="0"/>
                                          </p:stCondLst>
                                        </p:cTn>
                                        <p:tgtEl>
                                          <p:spTgt spid="53"/>
                                        </p:tgtEl>
                                        <p:attrNameLst>
                                          <p:attrName>style.visibility</p:attrName>
                                        </p:attrNameLst>
                                      </p:cBhvr>
                                      <p:to>
                                        <p:strVal val="visible"/>
                                      </p:to>
                                    </p:set>
                                    <p:animEffect transition="in" filter="randombar(horizontal)">
                                      <p:cBhvr>
                                        <p:cTn id="78" dur="500"/>
                                        <p:tgtEl>
                                          <p:spTgt spid="53"/>
                                        </p:tgtEl>
                                      </p:cBhvr>
                                    </p:animEffect>
                                  </p:childTnLst>
                                </p:cTn>
                              </p:par>
                            </p:childTnLst>
                          </p:cTn>
                        </p:par>
                      </p:childTnLst>
                    </p:cTn>
                  </p:par>
                  <p:par>
                    <p:cTn id="79" fill="hold" nodeType="clickPar">
                      <p:stCondLst>
                        <p:cond delay="indefinite"/>
                      </p:stCondLst>
                      <p:childTnLst>
                        <p:par>
                          <p:cTn id="80" fill="hold" nodeType="withGroup">
                            <p:stCondLst>
                              <p:cond delay="0"/>
                            </p:stCondLst>
                            <p:childTnLst>
                              <p:par>
                                <p:cTn id="81" presetID="14" presetClass="entr" presetSubtype="10" fill="hold" nodeType="clickEffect">
                                  <p:stCondLst>
                                    <p:cond delay="0"/>
                                  </p:stCondLst>
                                  <p:childTnLst>
                                    <p:set>
                                      <p:cBhvr>
                                        <p:cTn id="82" dur="1" fill="hold">
                                          <p:stCondLst>
                                            <p:cond delay="0"/>
                                          </p:stCondLst>
                                        </p:cTn>
                                        <p:tgtEl>
                                          <p:spTgt spid="29"/>
                                        </p:tgtEl>
                                        <p:attrNameLst>
                                          <p:attrName>style.visibility</p:attrName>
                                        </p:attrNameLst>
                                      </p:cBhvr>
                                      <p:to>
                                        <p:strVal val="visible"/>
                                      </p:to>
                                    </p:set>
                                    <p:animEffect transition="in" filter="randombar(horizontal)">
                                      <p:cBhvr>
                                        <p:cTn id="83" dur="500"/>
                                        <p:tgtEl>
                                          <p:spTgt spid="29"/>
                                        </p:tgtEl>
                                      </p:cBhvr>
                                    </p:animEffect>
                                  </p:childTnLst>
                                </p:cTn>
                              </p:par>
                            </p:childTnLst>
                          </p:cTn>
                        </p:par>
                      </p:childTnLst>
                    </p:cTn>
                  </p:par>
                  <p:par>
                    <p:cTn id="84" fill="hold" nodeType="clickPar">
                      <p:stCondLst>
                        <p:cond delay="indefinite"/>
                      </p:stCondLst>
                      <p:childTnLst>
                        <p:par>
                          <p:cTn id="85" fill="hold" nodeType="withGroup">
                            <p:stCondLst>
                              <p:cond delay="0"/>
                            </p:stCondLst>
                            <p:childTnLst>
                              <p:par>
                                <p:cTn id="86" presetID="14" presetClass="entr" presetSubtype="10" fill="hold" nodeType="clickEffect">
                                  <p:stCondLst>
                                    <p:cond delay="0"/>
                                  </p:stCondLst>
                                  <p:childTnLst>
                                    <p:set>
                                      <p:cBhvr>
                                        <p:cTn id="87" dur="1" fill="hold">
                                          <p:stCondLst>
                                            <p:cond delay="0"/>
                                          </p:stCondLst>
                                        </p:cTn>
                                        <p:tgtEl>
                                          <p:spTgt spid="5"/>
                                        </p:tgtEl>
                                        <p:attrNameLst>
                                          <p:attrName>style.visibility</p:attrName>
                                        </p:attrNameLst>
                                      </p:cBhvr>
                                      <p:to>
                                        <p:strVal val="visible"/>
                                      </p:to>
                                    </p:set>
                                    <p:animEffect transition="in" filter="randombar(horizontal)">
                                      <p:cBhvr>
                                        <p:cTn id="88" dur="500"/>
                                        <p:tgtEl>
                                          <p:spTgt spid="5"/>
                                        </p:tgtEl>
                                      </p:cBhvr>
                                    </p:animEffect>
                                  </p:childTnLst>
                                </p:cTn>
                              </p:par>
                            </p:childTnLst>
                          </p:cTn>
                        </p:par>
                      </p:childTnLst>
                    </p:cTn>
                  </p:par>
                  <p:par>
                    <p:cTn id="89" fill="hold" nodeType="clickPar">
                      <p:stCondLst>
                        <p:cond delay="indefinite"/>
                      </p:stCondLst>
                      <p:childTnLst>
                        <p:par>
                          <p:cTn id="90" fill="hold" nodeType="withGroup">
                            <p:stCondLst>
                              <p:cond delay="0"/>
                            </p:stCondLst>
                            <p:childTnLst>
                              <p:par>
                                <p:cTn id="91" presetID="1" presetClass="entr" presetSubtype="0" fill="hold" grpId="0" nodeType="clickEffect">
                                  <p:stCondLst>
                                    <p:cond delay="0"/>
                                  </p:stCondLst>
                                  <p:childTnLst>
                                    <p:set>
                                      <p:cBhvr>
                                        <p:cTn id="92" dur="1" fill="hold">
                                          <p:stCondLst>
                                            <p:cond delay="0"/>
                                          </p:stCondLst>
                                        </p:cTn>
                                        <p:tgtEl>
                                          <p:spTgt spid="51"/>
                                        </p:tgtEl>
                                        <p:attrNameLst>
                                          <p:attrName>style.visibility</p:attrName>
                                        </p:attrNameLst>
                                      </p:cBhvr>
                                      <p:to>
                                        <p:strVal val="visible"/>
                                      </p:to>
                                    </p:set>
                                  </p:childTnLst>
                                </p:cTn>
                              </p:par>
                            </p:childTnLst>
                          </p:cTn>
                        </p:par>
                      </p:childTnLst>
                    </p:cTn>
                  </p:par>
                  <p:par>
                    <p:cTn id="93" fill="hold" nodeType="clickPar">
                      <p:stCondLst>
                        <p:cond delay="indefinite"/>
                      </p:stCondLst>
                      <p:childTnLst>
                        <p:par>
                          <p:cTn id="94" fill="hold" nodeType="withGroup">
                            <p:stCondLst>
                              <p:cond delay="0"/>
                            </p:stCondLst>
                            <p:childTnLst>
                              <p:par>
                                <p:cTn id="95" presetID="14" presetClass="entr" presetSubtype="10" fill="hold" nodeType="clickEffect">
                                  <p:stCondLst>
                                    <p:cond delay="0"/>
                                  </p:stCondLst>
                                  <p:childTnLst>
                                    <p:set>
                                      <p:cBhvr>
                                        <p:cTn id="96" dur="1" fill="hold">
                                          <p:stCondLst>
                                            <p:cond delay="0"/>
                                          </p:stCondLst>
                                        </p:cTn>
                                        <p:tgtEl>
                                          <p:spTgt spid="54"/>
                                        </p:tgtEl>
                                        <p:attrNameLst>
                                          <p:attrName>style.visibility</p:attrName>
                                        </p:attrNameLst>
                                      </p:cBhvr>
                                      <p:to>
                                        <p:strVal val="visible"/>
                                      </p:to>
                                    </p:set>
                                    <p:animEffect transition="in" filter="randombar(horizontal)">
                                      <p:cBhvr>
                                        <p:cTn id="97" dur="500"/>
                                        <p:tgtEl>
                                          <p:spTgt spid="54"/>
                                        </p:tgtEl>
                                      </p:cBhvr>
                                    </p:animEffect>
                                  </p:childTnLst>
                                </p:cTn>
                              </p:par>
                            </p:childTnLst>
                          </p:cTn>
                        </p:par>
                      </p:childTnLst>
                    </p:cTn>
                  </p:par>
                  <p:par>
                    <p:cTn id="98" fill="hold" nodeType="clickPar">
                      <p:stCondLst>
                        <p:cond delay="indefinite"/>
                      </p:stCondLst>
                      <p:childTnLst>
                        <p:par>
                          <p:cTn id="99" fill="hold" nodeType="withGroup">
                            <p:stCondLst>
                              <p:cond delay="0"/>
                            </p:stCondLst>
                            <p:childTnLst>
                              <p:par>
                                <p:cTn id="100" presetID="14" presetClass="entr" presetSubtype="10" fill="hold" nodeType="clickEffect">
                                  <p:stCondLst>
                                    <p:cond delay="0"/>
                                  </p:stCondLst>
                                  <p:childTnLst>
                                    <p:set>
                                      <p:cBhvr>
                                        <p:cTn id="101" dur="1" fill="hold">
                                          <p:stCondLst>
                                            <p:cond delay="0"/>
                                          </p:stCondLst>
                                        </p:cTn>
                                        <p:tgtEl>
                                          <p:spTgt spid="30"/>
                                        </p:tgtEl>
                                        <p:attrNameLst>
                                          <p:attrName>style.visibility</p:attrName>
                                        </p:attrNameLst>
                                      </p:cBhvr>
                                      <p:to>
                                        <p:strVal val="visible"/>
                                      </p:to>
                                    </p:set>
                                    <p:animEffect transition="in" filter="randombar(horizontal)">
                                      <p:cBhvr>
                                        <p:cTn id="102"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P spid="51"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线连接符 5">
            <a:extLst>
              <a:ext uri="{FF2B5EF4-FFF2-40B4-BE49-F238E27FC236}">
                <a16:creationId xmlns:a16="http://schemas.microsoft.com/office/drawing/2014/main" id="{D1CD3B80-8512-2544-9910-2DE67C3B918A}"/>
              </a:ext>
            </a:extLst>
          </p:cNvPr>
          <p:cNvCxnSpPr/>
          <p:nvPr/>
        </p:nvCxnSpPr>
        <p:spPr>
          <a:xfrm>
            <a:off x="4182666" y="789385"/>
            <a:ext cx="0" cy="4354115"/>
          </a:xfrm>
          <a:prstGeom prst="line">
            <a:avLst/>
          </a:prstGeom>
          <a:ln w="73025">
            <a:solidFill>
              <a:srgbClr val="C00000"/>
            </a:solidFill>
          </a:ln>
        </p:spPr>
        <p:style>
          <a:lnRef idx="1">
            <a:schemeClr val="accent1"/>
          </a:lnRef>
          <a:fillRef idx="0">
            <a:schemeClr val="accent1"/>
          </a:fillRef>
          <a:effectRef idx="0">
            <a:schemeClr val="accent1"/>
          </a:effectRef>
          <a:fontRef idx="minor">
            <a:schemeClr val="tx1"/>
          </a:fontRef>
        </p:style>
      </p:cxnSp>
      <p:sp>
        <p:nvSpPr>
          <p:cNvPr id="10" name="矩形 9">
            <a:extLst>
              <a:ext uri="{FF2B5EF4-FFF2-40B4-BE49-F238E27FC236}">
                <a16:creationId xmlns:a16="http://schemas.microsoft.com/office/drawing/2014/main" id="{134E3364-3DC9-4B44-A84F-263A8DD6CE5A}"/>
              </a:ext>
            </a:extLst>
          </p:cNvPr>
          <p:cNvSpPr/>
          <p:nvPr/>
        </p:nvSpPr>
        <p:spPr>
          <a:xfrm>
            <a:off x="4182389" y="905539"/>
            <a:ext cx="3081827" cy="507831"/>
          </a:xfrm>
          <a:prstGeom prst="rect">
            <a:avLst/>
          </a:prstGeom>
          <a:noFill/>
        </p:spPr>
        <p:txBody>
          <a:bodyPr>
            <a:spAutoFit/>
            <a:scene3d>
              <a:camera prst="orthographicFront"/>
              <a:lightRig rig="soft" dir="t">
                <a:rot lat="0" lon="0" rev="15600000"/>
              </a:lightRig>
            </a:scene3d>
            <a:sp3d extrusionH="57150" prstMaterial="softEdge">
              <a:bevelT w="25400" h="38100"/>
            </a:sp3d>
          </a:bodyPr>
          <a:lstStyle/>
          <a:p>
            <a:pPr algn="ctr" eaLnBrk="1" hangingPunct="1">
              <a:defRPr/>
            </a:pPr>
            <a:r>
              <a:rPr lang="en-US" altLang="zh-CN" sz="2700" b="1" dirty="0">
                <a:ln/>
                <a:solidFill>
                  <a:schemeClr val="accent4"/>
                </a:solidFill>
                <a:latin typeface="Arial" charset="0"/>
                <a:ea typeface="宋体" charset="-122"/>
              </a:rPr>
              <a:t>Value-based</a:t>
            </a:r>
            <a:r>
              <a:rPr lang="zh-CN" altLang="en-US" sz="2700" b="1" dirty="0">
                <a:ln/>
                <a:solidFill>
                  <a:schemeClr val="accent4"/>
                </a:solidFill>
                <a:latin typeface="Arial" charset="0"/>
                <a:ea typeface="宋体" charset="-122"/>
              </a:rPr>
              <a:t> </a:t>
            </a:r>
            <a:r>
              <a:rPr lang="en-US" altLang="zh-CN" sz="2700" b="1" dirty="0">
                <a:ln/>
                <a:solidFill>
                  <a:schemeClr val="accent4"/>
                </a:solidFill>
                <a:latin typeface="Arial" charset="0"/>
                <a:ea typeface="宋体" charset="-122"/>
              </a:rPr>
              <a:t>RL</a:t>
            </a:r>
            <a:endParaRPr lang="zh-CN" altLang="en-US" sz="2700" b="1" dirty="0">
              <a:ln/>
              <a:solidFill>
                <a:schemeClr val="accent4"/>
              </a:solidFill>
              <a:latin typeface="Arial" charset="0"/>
              <a:ea typeface="宋体" charset="-122"/>
            </a:endParaRPr>
          </a:p>
        </p:txBody>
      </p:sp>
      <p:sp>
        <p:nvSpPr>
          <p:cNvPr id="12" name="矩形 11">
            <a:extLst>
              <a:ext uri="{FF2B5EF4-FFF2-40B4-BE49-F238E27FC236}">
                <a16:creationId xmlns:a16="http://schemas.microsoft.com/office/drawing/2014/main" id="{DA05F0CA-224E-214D-B45C-538A6646B8F4}"/>
              </a:ext>
            </a:extLst>
          </p:cNvPr>
          <p:cNvSpPr/>
          <p:nvPr/>
        </p:nvSpPr>
        <p:spPr>
          <a:xfrm>
            <a:off x="1119939" y="905539"/>
            <a:ext cx="3228791" cy="507831"/>
          </a:xfrm>
          <a:prstGeom prst="rect">
            <a:avLst/>
          </a:prstGeom>
          <a:noFill/>
        </p:spPr>
        <p:txBody>
          <a:bodyPr>
            <a:spAutoFit/>
            <a:scene3d>
              <a:camera prst="orthographicFront"/>
              <a:lightRig rig="soft" dir="t">
                <a:rot lat="0" lon="0" rev="15600000"/>
              </a:lightRig>
            </a:scene3d>
            <a:sp3d extrusionH="57150" prstMaterial="softEdge">
              <a:bevelT w="25400" h="38100"/>
            </a:sp3d>
          </a:bodyPr>
          <a:lstStyle/>
          <a:p>
            <a:pPr algn="ctr" eaLnBrk="1" hangingPunct="1">
              <a:defRPr/>
            </a:pPr>
            <a:r>
              <a:rPr lang="en-US" altLang="zh-CN" sz="2700" b="1" dirty="0">
                <a:ln/>
                <a:solidFill>
                  <a:schemeClr val="accent4"/>
                </a:solidFill>
                <a:latin typeface="Arial" charset="0"/>
                <a:ea typeface="宋体" charset="-122"/>
              </a:rPr>
              <a:t>Policy-based</a:t>
            </a:r>
            <a:r>
              <a:rPr lang="zh-CN" altLang="en-US" sz="2700" b="1" dirty="0">
                <a:ln/>
                <a:solidFill>
                  <a:schemeClr val="accent4"/>
                </a:solidFill>
                <a:latin typeface="Arial" charset="0"/>
                <a:ea typeface="宋体" charset="-122"/>
              </a:rPr>
              <a:t> </a:t>
            </a:r>
            <a:r>
              <a:rPr lang="en-US" altLang="zh-CN" sz="2700" b="1" dirty="0">
                <a:ln/>
                <a:solidFill>
                  <a:schemeClr val="accent4"/>
                </a:solidFill>
                <a:latin typeface="Arial" charset="0"/>
                <a:ea typeface="宋体" charset="-122"/>
              </a:rPr>
              <a:t>RL</a:t>
            </a:r>
            <a:endParaRPr lang="zh-CN" altLang="en-US" sz="2700" b="1" dirty="0">
              <a:ln/>
              <a:solidFill>
                <a:schemeClr val="accent4"/>
              </a:solidFill>
              <a:latin typeface="Arial" charset="0"/>
              <a:ea typeface="宋体" charset="-122"/>
            </a:endParaRPr>
          </a:p>
        </p:txBody>
      </p:sp>
      <p:pic>
        <p:nvPicPr>
          <p:cNvPr id="3" name="内容占位符 2">
            <a:extLst>
              <a:ext uri="{FF2B5EF4-FFF2-40B4-BE49-F238E27FC236}">
                <a16:creationId xmlns:a16="http://schemas.microsoft.com/office/drawing/2014/main" id="{E9E304A9-055B-2549-A11F-B10F1021706B}"/>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b="46001"/>
          <a:stretch>
            <a:fillRect/>
          </a:stretch>
        </p:blipFill>
        <p:spPr bwMode="auto">
          <a:xfrm>
            <a:off x="1058466" y="1524001"/>
            <a:ext cx="3289697" cy="164187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66" name="Picture 2" descr="http://pic.58pic.com/58pic/15/51/40/75658PIChbB_1024.png">
            <a:extLst>
              <a:ext uri="{FF2B5EF4-FFF2-40B4-BE49-F238E27FC236}">
                <a16:creationId xmlns:a16="http://schemas.microsoft.com/office/drawing/2014/main" id="{BCC5F42E-5840-384F-98A0-086A764B53A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0047" y="1685925"/>
            <a:ext cx="908447" cy="378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内容占位符 2">
            <a:extLst>
              <a:ext uri="{FF2B5EF4-FFF2-40B4-BE49-F238E27FC236}">
                <a16:creationId xmlns:a16="http://schemas.microsoft.com/office/drawing/2014/main" id="{70E0B07D-578B-7C46-8103-A3F569416D75}"/>
              </a:ext>
            </a:extLst>
          </p:cNvPr>
          <p:cNvPicPr>
            <a:picLocks noChangeAspect="1"/>
          </p:cNvPicPr>
          <p:nvPr/>
        </p:nvPicPr>
        <p:blipFill>
          <a:blip r:embed="rId3">
            <a:extLst>
              <a:ext uri="{28A0092B-C50C-407E-A947-70E740481C1C}">
                <a14:useLocalDpi xmlns:a14="http://schemas.microsoft.com/office/drawing/2010/main" val="0"/>
              </a:ext>
            </a:extLst>
          </a:blip>
          <a:srcRect l="-2599" t="-2" r="2599" b="17577"/>
          <a:stretch>
            <a:fillRect/>
          </a:stretch>
        </p:blipFill>
        <p:spPr bwMode="auto">
          <a:xfrm>
            <a:off x="4077891" y="1524000"/>
            <a:ext cx="3290888" cy="2506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图片 4">
            <a:extLst>
              <a:ext uri="{FF2B5EF4-FFF2-40B4-BE49-F238E27FC236}">
                <a16:creationId xmlns:a16="http://schemas.microsoft.com/office/drawing/2014/main" id="{8E6FB9A3-58D7-9645-8FB8-E6B2F3CCC03C}"/>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541044" y="4030266"/>
            <a:ext cx="2712244" cy="3750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2" descr="http://pic.58pic.com/58pic/15/51/40/75658PIChbB_1024.png">
            <a:extLst>
              <a:ext uri="{FF2B5EF4-FFF2-40B4-BE49-F238E27FC236}">
                <a16:creationId xmlns:a16="http://schemas.microsoft.com/office/drawing/2014/main" id="{71DC14A5-7AF8-F84F-A06E-E26556B8974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39966" y="1693069"/>
            <a:ext cx="909638" cy="378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内容占位符 2">
            <a:extLst>
              <a:ext uri="{FF2B5EF4-FFF2-40B4-BE49-F238E27FC236}">
                <a16:creationId xmlns:a16="http://schemas.microsoft.com/office/drawing/2014/main" id="{61C36FB1-738B-2843-B713-5AFB5B5E9FBC}"/>
              </a:ext>
            </a:extLst>
          </p:cNvPr>
          <p:cNvPicPr>
            <a:picLocks noChangeAspect="1"/>
          </p:cNvPicPr>
          <p:nvPr/>
        </p:nvPicPr>
        <p:blipFill>
          <a:blip r:embed="rId3">
            <a:extLst>
              <a:ext uri="{28A0092B-C50C-407E-A947-70E740481C1C}">
                <a14:useLocalDpi xmlns:a14="http://schemas.microsoft.com/office/drawing/2010/main" val="0"/>
              </a:ext>
            </a:extLst>
          </a:blip>
          <a:srcRect t="52225"/>
          <a:stretch>
            <a:fillRect/>
          </a:stretch>
        </p:blipFill>
        <p:spPr bwMode="auto">
          <a:xfrm>
            <a:off x="1029891" y="3165872"/>
            <a:ext cx="3289697" cy="145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圆角矩形 6">
            <a:extLst>
              <a:ext uri="{FF2B5EF4-FFF2-40B4-BE49-F238E27FC236}">
                <a16:creationId xmlns:a16="http://schemas.microsoft.com/office/drawing/2014/main" id="{95ACAB41-D46A-1940-AFE9-3F4ED8D75865}"/>
              </a:ext>
            </a:extLst>
          </p:cNvPr>
          <p:cNvSpPr/>
          <p:nvPr/>
        </p:nvSpPr>
        <p:spPr>
          <a:xfrm>
            <a:off x="2280048" y="3165872"/>
            <a:ext cx="564356" cy="971550"/>
          </a:xfrm>
          <a:prstGeom prst="roundRect">
            <a:avLst/>
          </a:prstGeom>
          <a:solidFill>
            <a:srgbClr val="FFC000">
              <a:alpha val="36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kumimoji="1" lang="zh-CN" altLang="en-US"/>
          </a:p>
        </p:txBody>
      </p:sp>
      <p:sp>
        <p:nvSpPr>
          <p:cNvPr id="16" name="圆角矩形 15">
            <a:extLst>
              <a:ext uri="{FF2B5EF4-FFF2-40B4-BE49-F238E27FC236}">
                <a16:creationId xmlns:a16="http://schemas.microsoft.com/office/drawing/2014/main" id="{0006F90E-E6F6-CE40-AC1D-92D4DD437186}"/>
              </a:ext>
            </a:extLst>
          </p:cNvPr>
          <p:cNvSpPr/>
          <p:nvPr/>
        </p:nvSpPr>
        <p:spPr>
          <a:xfrm>
            <a:off x="6355557" y="3057525"/>
            <a:ext cx="465535" cy="972741"/>
          </a:xfrm>
          <a:prstGeom prst="roundRect">
            <a:avLst/>
          </a:prstGeom>
          <a:solidFill>
            <a:srgbClr val="FFC000">
              <a:alpha val="36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kumimoji="1" lang="zh-CN" altLang="en-US"/>
          </a:p>
        </p:txBody>
      </p:sp>
    </p:spTree>
    <p:extLst>
      <p:ext uri="{BB962C8B-B14F-4D97-AF65-F5344CB8AC3E}">
        <p14:creationId xmlns:p14="http://schemas.microsoft.com/office/powerpoint/2010/main" val="277545368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266"/>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4" presetClass="entr" presetSubtype="10" fill="hold" nodeType="click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randombar(horizontal)">
                                      <p:cBhvr>
                                        <p:cTn id="13" dur="500"/>
                                        <p:tgtEl>
                                          <p:spTgt spid="15"/>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7"/>
                                        </p:tgtEl>
                                        <p:attrNameLst>
                                          <p:attrName>style.visibility</p:attrName>
                                        </p:attrNameLst>
                                      </p:cBhvr>
                                      <p:to>
                                        <p:strVal val="visible"/>
                                      </p:to>
                                    </p:set>
                                  </p:childTnLst>
                                </p:cTn>
                              </p:par>
                            </p:childTnLst>
                          </p:cTn>
                        </p:par>
                      </p:childTnLst>
                    </p:cTn>
                  </p:par>
                  <p:par>
                    <p:cTn id="18" fill="hold" nodeType="clickPar">
                      <p:stCondLst>
                        <p:cond delay="indefinite"/>
                      </p:stCondLst>
                      <p:childTnLst>
                        <p:par>
                          <p:cTn id="19" fill="hold" nodeType="withGroup">
                            <p:stCondLst>
                              <p:cond delay="0"/>
                            </p:stCondLst>
                            <p:childTnLst>
                              <p:par>
                                <p:cTn id="20" presetID="14" presetClass="entr" presetSubtype="10"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randombar(horizontal)">
                                      <p:cBhvr>
                                        <p:cTn id="22" dur="500"/>
                                        <p:tgtEl>
                                          <p:spTgt spid="11"/>
                                        </p:tgtEl>
                                      </p:cBhvr>
                                    </p:animEffect>
                                  </p:childTnLst>
                                </p:cTn>
                              </p:par>
                              <p:par>
                                <p:cTn id="23" presetID="14" presetClass="entr" presetSubtype="10"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randombar(horizontal)">
                                      <p:cBhvr>
                                        <p:cTn id="25" dur="500"/>
                                        <p:tgtEl>
                                          <p:spTgt spid="14"/>
                                        </p:tgtEl>
                                      </p:cBhvr>
                                    </p:animEffect>
                                  </p:childTnLst>
                                </p:cTn>
                              </p:par>
                              <p:par>
                                <p:cTn id="26" presetID="14" presetClass="entr" presetSubtype="10" fill="hold" nodeType="with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randombar(horizontal)">
                                      <p:cBhvr>
                                        <p:cTn id="28" dur="500"/>
                                        <p:tgtEl>
                                          <p:spTgt spid="5"/>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线连接符 5">
            <a:extLst>
              <a:ext uri="{FF2B5EF4-FFF2-40B4-BE49-F238E27FC236}">
                <a16:creationId xmlns:a16="http://schemas.microsoft.com/office/drawing/2014/main" id="{816C2472-C3DC-6547-8029-C104D7FCC7D8}"/>
              </a:ext>
            </a:extLst>
          </p:cNvPr>
          <p:cNvCxnSpPr/>
          <p:nvPr/>
        </p:nvCxnSpPr>
        <p:spPr>
          <a:xfrm>
            <a:off x="4182666" y="789385"/>
            <a:ext cx="0" cy="4354115"/>
          </a:xfrm>
          <a:prstGeom prst="line">
            <a:avLst/>
          </a:prstGeom>
          <a:ln w="73025">
            <a:solidFill>
              <a:srgbClr val="C00000"/>
            </a:solidFill>
          </a:ln>
        </p:spPr>
        <p:style>
          <a:lnRef idx="1">
            <a:schemeClr val="accent1"/>
          </a:lnRef>
          <a:fillRef idx="0">
            <a:schemeClr val="accent1"/>
          </a:fillRef>
          <a:effectRef idx="0">
            <a:schemeClr val="accent1"/>
          </a:effectRef>
          <a:fontRef idx="minor">
            <a:schemeClr val="tx1"/>
          </a:fontRef>
        </p:style>
      </p:cxnSp>
      <p:sp>
        <p:nvSpPr>
          <p:cNvPr id="10" name="矩形 9">
            <a:extLst>
              <a:ext uri="{FF2B5EF4-FFF2-40B4-BE49-F238E27FC236}">
                <a16:creationId xmlns:a16="http://schemas.microsoft.com/office/drawing/2014/main" id="{953DB6BD-7087-4D4E-AC72-0BAC2BB8D2BD}"/>
              </a:ext>
            </a:extLst>
          </p:cNvPr>
          <p:cNvSpPr/>
          <p:nvPr/>
        </p:nvSpPr>
        <p:spPr>
          <a:xfrm>
            <a:off x="4182389" y="905539"/>
            <a:ext cx="3081827" cy="507831"/>
          </a:xfrm>
          <a:prstGeom prst="rect">
            <a:avLst/>
          </a:prstGeom>
          <a:noFill/>
        </p:spPr>
        <p:txBody>
          <a:bodyPr>
            <a:spAutoFit/>
            <a:scene3d>
              <a:camera prst="orthographicFront"/>
              <a:lightRig rig="soft" dir="t">
                <a:rot lat="0" lon="0" rev="15600000"/>
              </a:lightRig>
            </a:scene3d>
            <a:sp3d extrusionH="57150" prstMaterial="softEdge">
              <a:bevelT w="25400" h="38100"/>
            </a:sp3d>
          </a:bodyPr>
          <a:lstStyle/>
          <a:p>
            <a:pPr algn="ctr" eaLnBrk="1" hangingPunct="1">
              <a:defRPr/>
            </a:pPr>
            <a:r>
              <a:rPr lang="en-US" altLang="zh-CN" sz="2700" b="1" dirty="0">
                <a:ln/>
                <a:solidFill>
                  <a:schemeClr val="accent4"/>
                </a:solidFill>
                <a:latin typeface="Arial" charset="0"/>
                <a:ea typeface="宋体" charset="-122"/>
              </a:rPr>
              <a:t>Value-based</a:t>
            </a:r>
            <a:r>
              <a:rPr lang="zh-CN" altLang="en-US" sz="2700" b="1" dirty="0">
                <a:ln/>
                <a:solidFill>
                  <a:schemeClr val="accent4"/>
                </a:solidFill>
                <a:latin typeface="Arial" charset="0"/>
                <a:ea typeface="宋体" charset="-122"/>
              </a:rPr>
              <a:t> </a:t>
            </a:r>
            <a:r>
              <a:rPr lang="en-US" altLang="zh-CN" sz="2700" b="1" dirty="0">
                <a:ln/>
                <a:solidFill>
                  <a:schemeClr val="accent4"/>
                </a:solidFill>
                <a:latin typeface="Arial" charset="0"/>
                <a:ea typeface="宋体" charset="-122"/>
              </a:rPr>
              <a:t>RL</a:t>
            </a:r>
            <a:endParaRPr lang="zh-CN" altLang="en-US" sz="2700" b="1" dirty="0">
              <a:ln/>
              <a:solidFill>
                <a:schemeClr val="accent4"/>
              </a:solidFill>
              <a:latin typeface="Arial" charset="0"/>
              <a:ea typeface="宋体" charset="-122"/>
            </a:endParaRPr>
          </a:p>
        </p:txBody>
      </p:sp>
      <p:sp>
        <p:nvSpPr>
          <p:cNvPr id="12" name="矩形 11">
            <a:extLst>
              <a:ext uri="{FF2B5EF4-FFF2-40B4-BE49-F238E27FC236}">
                <a16:creationId xmlns:a16="http://schemas.microsoft.com/office/drawing/2014/main" id="{CEFAB6A1-41A9-EE48-A5C5-5EE9C1C0784C}"/>
              </a:ext>
            </a:extLst>
          </p:cNvPr>
          <p:cNvSpPr/>
          <p:nvPr/>
        </p:nvSpPr>
        <p:spPr>
          <a:xfrm>
            <a:off x="1119939" y="905539"/>
            <a:ext cx="3228791" cy="507831"/>
          </a:xfrm>
          <a:prstGeom prst="rect">
            <a:avLst/>
          </a:prstGeom>
          <a:noFill/>
        </p:spPr>
        <p:txBody>
          <a:bodyPr>
            <a:spAutoFit/>
            <a:scene3d>
              <a:camera prst="orthographicFront"/>
              <a:lightRig rig="soft" dir="t">
                <a:rot lat="0" lon="0" rev="15600000"/>
              </a:lightRig>
            </a:scene3d>
            <a:sp3d extrusionH="57150" prstMaterial="softEdge">
              <a:bevelT w="25400" h="38100"/>
            </a:sp3d>
          </a:bodyPr>
          <a:lstStyle/>
          <a:p>
            <a:pPr algn="ctr" eaLnBrk="1" hangingPunct="1">
              <a:defRPr/>
            </a:pPr>
            <a:r>
              <a:rPr lang="en-US" altLang="zh-CN" sz="2700" b="1" dirty="0">
                <a:ln/>
                <a:solidFill>
                  <a:schemeClr val="accent4"/>
                </a:solidFill>
                <a:latin typeface="Arial" charset="0"/>
                <a:ea typeface="宋体" charset="-122"/>
              </a:rPr>
              <a:t>Policy-based</a:t>
            </a:r>
            <a:r>
              <a:rPr lang="zh-CN" altLang="en-US" sz="2700" b="1" dirty="0">
                <a:ln/>
                <a:solidFill>
                  <a:schemeClr val="accent4"/>
                </a:solidFill>
                <a:latin typeface="Arial" charset="0"/>
                <a:ea typeface="宋体" charset="-122"/>
              </a:rPr>
              <a:t> </a:t>
            </a:r>
            <a:r>
              <a:rPr lang="en-US" altLang="zh-CN" sz="2700" b="1" dirty="0">
                <a:ln/>
                <a:solidFill>
                  <a:schemeClr val="accent4"/>
                </a:solidFill>
                <a:latin typeface="Arial" charset="0"/>
                <a:ea typeface="宋体" charset="-122"/>
              </a:rPr>
              <a:t>RL</a:t>
            </a:r>
            <a:endParaRPr lang="zh-CN" altLang="en-US" sz="2700" b="1" dirty="0">
              <a:ln/>
              <a:solidFill>
                <a:schemeClr val="accent4"/>
              </a:solidFill>
              <a:latin typeface="Arial" charset="0"/>
              <a:ea typeface="宋体" charset="-122"/>
            </a:endParaRPr>
          </a:p>
        </p:txBody>
      </p:sp>
      <p:pic>
        <p:nvPicPr>
          <p:cNvPr id="3" name="内容占位符 2">
            <a:extLst>
              <a:ext uri="{FF2B5EF4-FFF2-40B4-BE49-F238E27FC236}">
                <a16:creationId xmlns:a16="http://schemas.microsoft.com/office/drawing/2014/main" id="{F637A615-8127-144C-A8F8-3F799886BCA7}"/>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b="47775"/>
          <a:stretch>
            <a:fillRect/>
          </a:stretch>
        </p:blipFill>
        <p:spPr bwMode="auto">
          <a:xfrm>
            <a:off x="1029891" y="1524000"/>
            <a:ext cx="3289697" cy="158829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66" name="Picture 2" descr="http://pic.58pic.com/58pic/15/51/40/75658PIChbB_1024.png">
            <a:extLst>
              <a:ext uri="{FF2B5EF4-FFF2-40B4-BE49-F238E27FC236}">
                <a16:creationId xmlns:a16="http://schemas.microsoft.com/office/drawing/2014/main" id="{7058ED1A-8A49-DC4E-AF2C-D7B4DECCDB9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0047" y="1685925"/>
            <a:ext cx="908447" cy="378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内容占位符 2">
            <a:extLst>
              <a:ext uri="{FF2B5EF4-FFF2-40B4-BE49-F238E27FC236}">
                <a16:creationId xmlns:a16="http://schemas.microsoft.com/office/drawing/2014/main" id="{5233735E-BF0A-6F49-9116-13C3B0876756}"/>
              </a:ext>
            </a:extLst>
          </p:cNvPr>
          <p:cNvPicPr>
            <a:picLocks noChangeAspect="1"/>
          </p:cNvPicPr>
          <p:nvPr/>
        </p:nvPicPr>
        <p:blipFill>
          <a:blip r:embed="rId3">
            <a:extLst>
              <a:ext uri="{28A0092B-C50C-407E-A947-70E740481C1C}">
                <a14:useLocalDpi xmlns:a14="http://schemas.microsoft.com/office/drawing/2010/main" val="0"/>
              </a:ext>
            </a:extLst>
          </a:blip>
          <a:srcRect l="-2599" t="-2" r="2599" b="47777"/>
          <a:stretch>
            <a:fillRect/>
          </a:stretch>
        </p:blipFill>
        <p:spPr bwMode="auto">
          <a:xfrm>
            <a:off x="4077891" y="1524000"/>
            <a:ext cx="3290888" cy="15882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2" descr="http://pic.58pic.com/58pic/15/51/40/75658PIChbB_1024.png">
            <a:extLst>
              <a:ext uri="{FF2B5EF4-FFF2-40B4-BE49-F238E27FC236}">
                <a16:creationId xmlns:a16="http://schemas.microsoft.com/office/drawing/2014/main" id="{999E2F21-9E11-2A4E-9567-D637838A4CD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39966" y="1693069"/>
            <a:ext cx="909638" cy="378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图片 1">
            <a:extLst>
              <a:ext uri="{FF2B5EF4-FFF2-40B4-BE49-F238E27FC236}">
                <a16:creationId xmlns:a16="http://schemas.microsoft.com/office/drawing/2014/main" id="{4B911AD6-EAE3-4443-AAAE-151E70EB96EA}"/>
              </a:ext>
            </a:extLst>
          </p:cNvPr>
          <p:cNvPicPr>
            <a:picLocks noChangeAspect="1"/>
          </p:cNvPicPr>
          <p:nvPr/>
        </p:nvPicPr>
        <p:blipFill>
          <a:blip r:embed="rId5">
            <a:extLst>
              <a:ext uri="{28A0092B-C50C-407E-A947-70E740481C1C}">
                <a14:useLocalDpi xmlns:a14="http://schemas.microsoft.com/office/drawing/2010/main" val="0"/>
              </a:ext>
            </a:extLst>
          </a:blip>
          <a:srcRect b="18152"/>
          <a:stretch>
            <a:fillRect/>
          </a:stretch>
        </p:blipFill>
        <p:spPr bwMode="auto">
          <a:xfrm>
            <a:off x="1219200" y="3065860"/>
            <a:ext cx="3030141" cy="11084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图片 3">
            <a:extLst>
              <a:ext uri="{FF2B5EF4-FFF2-40B4-BE49-F238E27FC236}">
                <a16:creationId xmlns:a16="http://schemas.microsoft.com/office/drawing/2014/main" id="{48BEDD5E-DED0-2644-9907-F8459EF7FDB9}"/>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719638" y="3280172"/>
            <a:ext cx="2649141" cy="1084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7144987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4" presetClass="entr" presetSubtype="1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randombar(horizontal)">
                                      <p:cBhvr>
                                        <p:cTn id="13" dur="500"/>
                                        <p:tgtEl>
                                          <p:spTgt spid="4"/>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1" presetClass="entr" presetSubtype="0" fill="hold" nodeType="clickEffect">
                                  <p:stCondLst>
                                    <p:cond delay="0"/>
                                  </p:stCondLst>
                                  <p:childTnLst>
                                    <p:set>
                                      <p:cBhvr>
                                        <p:cTn id="17" dur="1" fill="hold">
                                          <p:stCondLst>
                                            <p:cond delay="0"/>
                                          </p:stCondLst>
                                        </p:cTn>
                                        <p:tgtEl>
                                          <p:spTgt spid="11266"/>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3"/>
                                        </p:tgtEl>
                                        <p:attrNameLst>
                                          <p:attrName>style.visibility</p:attrName>
                                        </p:attrNameLst>
                                      </p:cBhvr>
                                      <p:to>
                                        <p:strVal val="visible"/>
                                      </p:to>
                                    </p:set>
                                  </p:childTnLst>
                                </p:cTn>
                              </p:par>
                            </p:childTnLst>
                          </p:cTn>
                        </p:par>
                      </p:childTnLst>
                    </p:cTn>
                  </p:par>
                  <p:par>
                    <p:cTn id="20" fill="hold" nodeType="clickPar">
                      <p:stCondLst>
                        <p:cond delay="indefinite"/>
                      </p:stCondLst>
                      <p:childTnLst>
                        <p:par>
                          <p:cTn id="21" fill="hold" nodeType="withGroup">
                            <p:stCondLst>
                              <p:cond delay="0"/>
                            </p:stCondLst>
                            <p:childTnLst>
                              <p:par>
                                <p:cTn id="22" presetID="14" presetClass="entr" presetSubtype="10" fill="hold" nodeType="click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randombar(horizontal)">
                                      <p:cBhvr>
                                        <p:cTn id="2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线连接符 5">
            <a:extLst>
              <a:ext uri="{FF2B5EF4-FFF2-40B4-BE49-F238E27FC236}">
                <a16:creationId xmlns:a16="http://schemas.microsoft.com/office/drawing/2014/main" id="{14E32E38-951D-D743-8771-F838307D36F6}"/>
              </a:ext>
            </a:extLst>
          </p:cNvPr>
          <p:cNvCxnSpPr/>
          <p:nvPr/>
        </p:nvCxnSpPr>
        <p:spPr>
          <a:xfrm flipH="1">
            <a:off x="4182666" y="789385"/>
            <a:ext cx="0" cy="1752600"/>
          </a:xfrm>
          <a:prstGeom prst="line">
            <a:avLst/>
          </a:prstGeom>
          <a:ln w="73025">
            <a:solidFill>
              <a:srgbClr val="C00000"/>
            </a:solidFill>
          </a:ln>
        </p:spPr>
        <p:style>
          <a:lnRef idx="1">
            <a:schemeClr val="accent1"/>
          </a:lnRef>
          <a:fillRef idx="0">
            <a:schemeClr val="accent1"/>
          </a:fillRef>
          <a:effectRef idx="0">
            <a:schemeClr val="accent1"/>
          </a:effectRef>
          <a:fontRef idx="minor">
            <a:schemeClr val="tx1"/>
          </a:fontRef>
        </p:style>
      </p:cxnSp>
      <p:sp>
        <p:nvSpPr>
          <p:cNvPr id="10" name="矩形 9">
            <a:extLst>
              <a:ext uri="{FF2B5EF4-FFF2-40B4-BE49-F238E27FC236}">
                <a16:creationId xmlns:a16="http://schemas.microsoft.com/office/drawing/2014/main" id="{74AF74D9-2CD8-6540-9090-6EADBEB39AF2}"/>
              </a:ext>
            </a:extLst>
          </p:cNvPr>
          <p:cNvSpPr/>
          <p:nvPr/>
        </p:nvSpPr>
        <p:spPr>
          <a:xfrm>
            <a:off x="4182389" y="905539"/>
            <a:ext cx="3081827" cy="507831"/>
          </a:xfrm>
          <a:prstGeom prst="rect">
            <a:avLst/>
          </a:prstGeom>
          <a:noFill/>
        </p:spPr>
        <p:txBody>
          <a:bodyPr>
            <a:spAutoFit/>
            <a:scene3d>
              <a:camera prst="orthographicFront"/>
              <a:lightRig rig="soft" dir="t">
                <a:rot lat="0" lon="0" rev="15600000"/>
              </a:lightRig>
            </a:scene3d>
            <a:sp3d extrusionH="57150" prstMaterial="softEdge">
              <a:bevelT w="25400" h="38100"/>
            </a:sp3d>
          </a:bodyPr>
          <a:lstStyle/>
          <a:p>
            <a:pPr algn="ctr" eaLnBrk="1" hangingPunct="1">
              <a:defRPr/>
            </a:pPr>
            <a:r>
              <a:rPr lang="en-US" altLang="zh-CN" sz="2700" b="1" dirty="0">
                <a:ln/>
                <a:solidFill>
                  <a:schemeClr val="accent4"/>
                </a:solidFill>
                <a:latin typeface="Arial" charset="0"/>
                <a:ea typeface="宋体" charset="-122"/>
              </a:rPr>
              <a:t>Value-based</a:t>
            </a:r>
            <a:r>
              <a:rPr lang="zh-CN" altLang="en-US" sz="2700" b="1" dirty="0">
                <a:ln/>
                <a:solidFill>
                  <a:schemeClr val="accent4"/>
                </a:solidFill>
                <a:latin typeface="Arial" charset="0"/>
                <a:ea typeface="宋体" charset="-122"/>
              </a:rPr>
              <a:t> </a:t>
            </a:r>
            <a:r>
              <a:rPr lang="en-US" altLang="zh-CN" sz="2700" b="1" dirty="0">
                <a:ln/>
                <a:solidFill>
                  <a:schemeClr val="accent4"/>
                </a:solidFill>
                <a:latin typeface="Arial" charset="0"/>
                <a:ea typeface="宋体" charset="-122"/>
              </a:rPr>
              <a:t>RL</a:t>
            </a:r>
            <a:endParaRPr lang="zh-CN" altLang="en-US" sz="2700" b="1" dirty="0">
              <a:ln/>
              <a:solidFill>
                <a:schemeClr val="accent4"/>
              </a:solidFill>
              <a:latin typeface="Arial" charset="0"/>
              <a:ea typeface="宋体" charset="-122"/>
            </a:endParaRPr>
          </a:p>
        </p:txBody>
      </p:sp>
      <p:sp>
        <p:nvSpPr>
          <p:cNvPr id="12" name="矩形 11">
            <a:extLst>
              <a:ext uri="{FF2B5EF4-FFF2-40B4-BE49-F238E27FC236}">
                <a16:creationId xmlns:a16="http://schemas.microsoft.com/office/drawing/2014/main" id="{B12F48AC-B601-0243-9A1E-E8BAA8989F7F}"/>
              </a:ext>
            </a:extLst>
          </p:cNvPr>
          <p:cNvSpPr/>
          <p:nvPr/>
        </p:nvSpPr>
        <p:spPr>
          <a:xfrm>
            <a:off x="1119939" y="905539"/>
            <a:ext cx="3228791" cy="507831"/>
          </a:xfrm>
          <a:prstGeom prst="rect">
            <a:avLst/>
          </a:prstGeom>
          <a:noFill/>
        </p:spPr>
        <p:txBody>
          <a:bodyPr>
            <a:spAutoFit/>
            <a:scene3d>
              <a:camera prst="orthographicFront"/>
              <a:lightRig rig="soft" dir="t">
                <a:rot lat="0" lon="0" rev="15600000"/>
              </a:lightRig>
            </a:scene3d>
            <a:sp3d extrusionH="57150" prstMaterial="softEdge">
              <a:bevelT w="25400" h="38100"/>
            </a:sp3d>
          </a:bodyPr>
          <a:lstStyle/>
          <a:p>
            <a:pPr algn="ctr" eaLnBrk="1" hangingPunct="1">
              <a:defRPr/>
            </a:pPr>
            <a:r>
              <a:rPr lang="en-US" altLang="zh-CN" sz="2700" b="1" dirty="0">
                <a:ln/>
                <a:solidFill>
                  <a:schemeClr val="accent4"/>
                </a:solidFill>
                <a:latin typeface="Arial" charset="0"/>
                <a:ea typeface="宋体" charset="-122"/>
              </a:rPr>
              <a:t>Policy-based</a:t>
            </a:r>
            <a:r>
              <a:rPr lang="zh-CN" altLang="en-US" sz="2700" b="1" dirty="0">
                <a:ln/>
                <a:solidFill>
                  <a:schemeClr val="accent4"/>
                </a:solidFill>
                <a:latin typeface="Arial" charset="0"/>
                <a:ea typeface="宋体" charset="-122"/>
              </a:rPr>
              <a:t> </a:t>
            </a:r>
            <a:r>
              <a:rPr lang="en-US" altLang="zh-CN" sz="2700" b="1" dirty="0">
                <a:ln/>
                <a:solidFill>
                  <a:schemeClr val="accent4"/>
                </a:solidFill>
                <a:latin typeface="Arial" charset="0"/>
                <a:ea typeface="宋体" charset="-122"/>
              </a:rPr>
              <a:t>RL</a:t>
            </a:r>
            <a:endParaRPr lang="zh-CN" altLang="en-US" sz="2700" b="1" dirty="0">
              <a:ln/>
              <a:solidFill>
                <a:schemeClr val="accent4"/>
              </a:solidFill>
              <a:latin typeface="Arial" charset="0"/>
              <a:ea typeface="宋体" charset="-122"/>
            </a:endParaRPr>
          </a:p>
        </p:txBody>
      </p:sp>
      <p:pic>
        <p:nvPicPr>
          <p:cNvPr id="7" name="内容占位符 6">
            <a:extLst>
              <a:ext uri="{FF2B5EF4-FFF2-40B4-BE49-F238E27FC236}">
                <a16:creationId xmlns:a16="http://schemas.microsoft.com/office/drawing/2014/main" id="{C6EDED2D-88B4-074F-822D-A2C3352D08A7}"/>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225154" y="1390650"/>
            <a:ext cx="5915025" cy="230386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图片 8">
            <a:extLst>
              <a:ext uri="{FF2B5EF4-FFF2-40B4-BE49-F238E27FC236}">
                <a16:creationId xmlns:a16="http://schemas.microsoft.com/office/drawing/2014/main" id="{C9DFB793-026D-B346-B984-5B6556A36BA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528888" y="2842022"/>
            <a:ext cx="3384947" cy="971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图片 12">
            <a:extLst>
              <a:ext uri="{FF2B5EF4-FFF2-40B4-BE49-F238E27FC236}">
                <a16:creationId xmlns:a16="http://schemas.microsoft.com/office/drawing/2014/main" id="{CF1224FC-1BEE-FE43-AFF0-FE705BD047E5}"/>
              </a:ext>
            </a:extLst>
          </p:cNvPr>
          <p:cNvPicPr>
            <a:picLocks noChangeAspect="1"/>
          </p:cNvPicPr>
          <p:nvPr/>
        </p:nvPicPr>
        <p:blipFill>
          <a:blip r:embed="rId5">
            <a:extLst>
              <a:ext uri="{28A0092B-C50C-407E-A947-70E740481C1C}">
                <a14:useLocalDpi xmlns:a14="http://schemas.microsoft.com/office/drawing/2010/main" val="0"/>
              </a:ext>
            </a:extLst>
          </a:blip>
          <a:srcRect r="58353"/>
          <a:stretch>
            <a:fillRect/>
          </a:stretch>
        </p:blipFill>
        <p:spPr bwMode="auto">
          <a:xfrm>
            <a:off x="2250281" y="3611166"/>
            <a:ext cx="1866900" cy="11370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图片 15">
            <a:extLst>
              <a:ext uri="{FF2B5EF4-FFF2-40B4-BE49-F238E27FC236}">
                <a16:creationId xmlns:a16="http://schemas.microsoft.com/office/drawing/2014/main" id="{9F31C7FD-AF8A-0344-8460-722740DFBC2C}"/>
              </a:ext>
            </a:extLst>
          </p:cNvPr>
          <p:cNvPicPr>
            <a:picLocks noChangeAspect="1"/>
          </p:cNvPicPr>
          <p:nvPr/>
        </p:nvPicPr>
        <p:blipFill>
          <a:blip r:embed="rId5">
            <a:extLst>
              <a:ext uri="{28A0092B-C50C-407E-A947-70E740481C1C}">
                <a14:useLocalDpi xmlns:a14="http://schemas.microsoft.com/office/drawing/2010/main" val="0"/>
              </a:ext>
            </a:extLst>
          </a:blip>
          <a:srcRect l="45644"/>
          <a:stretch>
            <a:fillRect/>
          </a:stretch>
        </p:blipFill>
        <p:spPr bwMode="auto">
          <a:xfrm>
            <a:off x="4389835" y="3593307"/>
            <a:ext cx="2436019" cy="11370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5220626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4"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500"/>
                                        <p:tgtEl>
                                          <p:spTgt spid="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4" presetClass="entr" presetSubtype="1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randombar(horizontal)">
                                      <p:cBhvr>
                                        <p:cTn id="12" dur="500"/>
                                        <p:tgtEl>
                                          <p:spTgt spid="9"/>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4" presetClass="entr" presetSubtype="1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randombar(horizontal)">
                                      <p:cBhvr>
                                        <p:cTn id="17" dur="500"/>
                                        <p:tgtEl>
                                          <p:spTgt spid="13"/>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4" presetClass="entr" presetSubtype="10" fill="hold"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randombar(horizontal)">
                                      <p:cBhvr>
                                        <p:cTn id="2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线连接符 5">
            <a:extLst>
              <a:ext uri="{FF2B5EF4-FFF2-40B4-BE49-F238E27FC236}">
                <a16:creationId xmlns:a16="http://schemas.microsoft.com/office/drawing/2014/main" id="{1A228C81-B180-9A4F-B290-606490EE7775}"/>
              </a:ext>
            </a:extLst>
          </p:cNvPr>
          <p:cNvCxnSpPr/>
          <p:nvPr/>
        </p:nvCxnSpPr>
        <p:spPr>
          <a:xfrm flipH="1">
            <a:off x="4182666" y="789385"/>
            <a:ext cx="0" cy="1752600"/>
          </a:xfrm>
          <a:prstGeom prst="line">
            <a:avLst/>
          </a:prstGeom>
          <a:ln w="73025">
            <a:solidFill>
              <a:srgbClr val="C00000"/>
            </a:solidFill>
          </a:ln>
        </p:spPr>
        <p:style>
          <a:lnRef idx="1">
            <a:schemeClr val="accent1"/>
          </a:lnRef>
          <a:fillRef idx="0">
            <a:schemeClr val="accent1"/>
          </a:fillRef>
          <a:effectRef idx="0">
            <a:schemeClr val="accent1"/>
          </a:effectRef>
          <a:fontRef idx="minor">
            <a:schemeClr val="tx1"/>
          </a:fontRef>
        </p:style>
      </p:cxnSp>
      <p:sp>
        <p:nvSpPr>
          <p:cNvPr id="10" name="矩形 9">
            <a:extLst>
              <a:ext uri="{FF2B5EF4-FFF2-40B4-BE49-F238E27FC236}">
                <a16:creationId xmlns:a16="http://schemas.microsoft.com/office/drawing/2014/main" id="{41EF0F8B-70F5-054C-A1BA-E86DE0DDE701}"/>
              </a:ext>
            </a:extLst>
          </p:cNvPr>
          <p:cNvSpPr/>
          <p:nvPr/>
        </p:nvSpPr>
        <p:spPr>
          <a:xfrm>
            <a:off x="4182389" y="905539"/>
            <a:ext cx="3081827" cy="738664"/>
          </a:xfrm>
          <a:prstGeom prst="rect">
            <a:avLst/>
          </a:prstGeom>
          <a:noFill/>
        </p:spPr>
        <p:txBody>
          <a:bodyPr>
            <a:spAutoFit/>
            <a:scene3d>
              <a:camera prst="orthographicFront"/>
              <a:lightRig rig="soft" dir="t">
                <a:rot lat="0" lon="0" rev="15600000"/>
              </a:lightRig>
            </a:scene3d>
            <a:sp3d extrusionH="57150" prstMaterial="softEdge">
              <a:bevelT w="25400" h="38100"/>
            </a:sp3d>
          </a:bodyPr>
          <a:lstStyle/>
          <a:p>
            <a:pPr algn="ctr" eaLnBrk="1" hangingPunct="1">
              <a:defRPr/>
            </a:pPr>
            <a:r>
              <a:rPr lang="en-US" altLang="zh-CN" sz="2100" b="1" dirty="0">
                <a:ln/>
                <a:solidFill>
                  <a:schemeClr val="accent4"/>
                </a:solidFill>
                <a:latin typeface="Arial" charset="0"/>
                <a:ea typeface="宋体" charset="-122"/>
              </a:rPr>
              <a:t>Temporal-difference</a:t>
            </a:r>
            <a:r>
              <a:rPr lang="zh-CN" altLang="en-US" sz="2100" b="1" dirty="0">
                <a:ln/>
                <a:solidFill>
                  <a:schemeClr val="accent4"/>
                </a:solidFill>
                <a:latin typeface="Arial" charset="0"/>
                <a:ea typeface="宋体" charset="-122"/>
              </a:rPr>
              <a:t> </a:t>
            </a:r>
            <a:r>
              <a:rPr lang="en-US" altLang="zh-CN" sz="2100" b="1" dirty="0">
                <a:ln/>
                <a:solidFill>
                  <a:schemeClr val="accent4"/>
                </a:solidFill>
                <a:latin typeface="Arial" charset="0"/>
                <a:ea typeface="宋体" charset="-122"/>
              </a:rPr>
              <a:t>update</a:t>
            </a:r>
            <a:endParaRPr lang="zh-CN" altLang="en-US" sz="2100" b="1" dirty="0">
              <a:ln/>
              <a:solidFill>
                <a:schemeClr val="accent4"/>
              </a:solidFill>
              <a:latin typeface="Arial" charset="0"/>
              <a:ea typeface="宋体" charset="-122"/>
            </a:endParaRPr>
          </a:p>
        </p:txBody>
      </p:sp>
      <p:sp>
        <p:nvSpPr>
          <p:cNvPr id="12" name="矩形 11">
            <a:extLst>
              <a:ext uri="{FF2B5EF4-FFF2-40B4-BE49-F238E27FC236}">
                <a16:creationId xmlns:a16="http://schemas.microsoft.com/office/drawing/2014/main" id="{895AC4E0-298E-454F-8FE8-493D28E5C284}"/>
              </a:ext>
            </a:extLst>
          </p:cNvPr>
          <p:cNvSpPr/>
          <p:nvPr/>
        </p:nvSpPr>
        <p:spPr>
          <a:xfrm>
            <a:off x="1119939" y="905539"/>
            <a:ext cx="3228791" cy="461665"/>
          </a:xfrm>
          <a:prstGeom prst="rect">
            <a:avLst/>
          </a:prstGeom>
          <a:noFill/>
        </p:spPr>
        <p:txBody>
          <a:bodyPr>
            <a:spAutoFit/>
            <a:scene3d>
              <a:camera prst="orthographicFront"/>
              <a:lightRig rig="soft" dir="t">
                <a:rot lat="0" lon="0" rev="15600000"/>
              </a:lightRig>
            </a:scene3d>
            <a:sp3d extrusionH="57150" prstMaterial="softEdge">
              <a:bevelT w="25400" h="38100"/>
            </a:sp3d>
          </a:bodyPr>
          <a:lstStyle/>
          <a:p>
            <a:pPr algn="ctr" eaLnBrk="1" hangingPunct="1">
              <a:defRPr/>
            </a:pPr>
            <a:r>
              <a:rPr lang="en-US" altLang="zh-CN" sz="2400" b="1" dirty="0">
                <a:ln/>
                <a:solidFill>
                  <a:schemeClr val="accent4"/>
                </a:solidFill>
                <a:latin typeface="Arial" charset="0"/>
                <a:ea typeface="宋体" charset="-122"/>
              </a:rPr>
              <a:t>Monte-</a:t>
            </a:r>
            <a:r>
              <a:rPr lang="en-US" altLang="zh-CN" sz="2400" b="1" dirty="0" err="1">
                <a:ln/>
                <a:solidFill>
                  <a:schemeClr val="accent4"/>
                </a:solidFill>
                <a:latin typeface="Arial" charset="0"/>
                <a:ea typeface="宋体" charset="-122"/>
              </a:rPr>
              <a:t>carlo</a:t>
            </a:r>
            <a:r>
              <a:rPr lang="zh-CN" altLang="en-US" sz="2400" b="1" dirty="0">
                <a:ln/>
                <a:solidFill>
                  <a:schemeClr val="accent4"/>
                </a:solidFill>
                <a:latin typeface="Arial" charset="0"/>
                <a:ea typeface="宋体" charset="-122"/>
              </a:rPr>
              <a:t> </a:t>
            </a:r>
            <a:r>
              <a:rPr lang="en-US" altLang="zh-CN" sz="2400" b="1" dirty="0">
                <a:ln/>
                <a:solidFill>
                  <a:schemeClr val="accent4"/>
                </a:solidFill>
                <a:latin typeface="Arial" charset="0"/>
                <a:ea typeface="宋体" charset="-122"/>
              </a:rPr>
              <a:t>update</a:t>
            </a:r>
            <a:endParaRPr lang="zh-CN" altLang="en-US" sz="2400" b="1" dirty="0">
              <a:ln/>
              <a:solidFill>
                <a:schemeClr val="accent4"/>
              </a:solidFill>
              <a:latin typeface="Arial" charset="0"/>
              <a:ea typeface="宋体" charset="-122"/>
            </a:endParaRPr>
          </a:p>
        </p:txBody>
      </p:sp>
      <p:pic>
        <p:nvPicPr>
          <p:cNvPr id="3" name="内容占位符 2">
            <a:extLst>
              <a:ext uri="{FF2B5EF4-FFF2-40B4-BE49-F238E27FC236}">
                <a16:creationId xmlns:a16="http://schemas.microsoft.com/office/drawing/2014/main" id="{1E857C9C-93F2-A344-B2EE-85BF5D91E050}"/>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183481" y="1778794"/>
            <a:ext cx="5915025" cy="2315766"/>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1" name="直线连接符 10">
            <a:extLst>
              <a:ext uri="{FF2B5EF4-FFF2-40B4-BE49-F238E27FC236}">
                <a16:creationId xmlns:a16="http://schemas.microsoft.com/office/drawing/2014/main" id="{44063531-FCFF-7A48-AFDF-72D7B47A16F2}"/>
              </a:ext>
            </a:extLst>
          </p:cNvPr>
          <p:cNvCxnSpPr/>
          <p:nvPr/>
        </p:nvCxnSpPr>
        <p:spPr>
          <a:xfrm>
            <a:off x="4182666" y="789385"/>
            <a:ext cx="0" cy="4354115"/>
          </a:xfrm>
          <a:prstGeom prst="line">
            <a:avLst/>
          </a:prstGeom>
          <a:ln w="73025">
            <a:solidFill>
              <a:srgbClr val="C00000"/>
            </a:solidFill>
          </a:ln>
        </p:spPr>
        <p:style>
          <a:lnRef idx="1">
            <a:schemeClr val="accent1"/>
          </a:lnRef>
          <a:fillRef idx="0">
            <a:schemeClr val="accent1"/>
          </a:fillRef>
          <a:effectRef idx="0">
            <a:schemeClr val="accent1"/>
          </a:effectRef>
          <a:fontRef idx="minor">
            <a:schemeClr val="tx1"/>
          </a:fontRef>
        </p:style>
      </p:cxnSp>
      <p:pic>
        <p:nvPicPr>
          <p:cNvPr id="14" name="图片 13">
            <a:extLst>
              <a:ext uri="{FF2B5EF4-FFF2-40B4-BE49-F238E27FC236}">
                <a16:creationId xmlns:a16="http://schemas.microsoft.com/office/drawing/2014/main" id="{08FC9C1F-F662-0D4F-9BE0-1BB00AB2F1AF}"/>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425179" y="2680097"/>
            <a:ext cx="2693194" cy="14037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图片 14">
            <a:extLst>
              <a:ext uri="{FF2B5EF4-FFF2-40B4-BE49-F238E27FC236}">
                <a16:creationId xmlns:a16="http://schemas.microsoft.com/office/drawing/2014/main" id="{D391ABA1-325A-014D-9DB9-32403E0FE46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265635" y="3351610"/>
            <a:ext cx="1628775" cy="603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图片 16">
            <a:extLst>
              <a:ext uri="{FF2B5EF4-FFF2-40B4-BE49-F238E27FC236}">
                <a16:creationId xmlns:a16="http://schemas.microsoft.com/office/drawing/2014/main" id="{9C514AB0-105B-0742-B548-670CBBC7627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200525" y="1789510"/>
            <a:ext cx="2892029" cy="22455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图片 17">
            <a:extLst>
              <a:ext uri="{FF2B5EF4-FFF2-40B4-BE49-F238E27FC236}">
                <a16:creationId xmlns:a16="http://schemas.microsoft.com/office/drawing/2014/main" id="{A4A150D4-C8DF-3E4A-8288-6B9E833DFE36}"/>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414963" y="3196829"/>
            <a:ext cx="428625" cy="5869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图片 18">
            <a:extLst>
              <a:ext uri="{FF2B5EF4-FFF2-40B4-BE49-F238E27FC236}">
                <a16:creationId xmlns:a16="http://schemas.microsoft.com/office/drawing/2014/main" id="{18ED8E7C-BFF8-E545-A038-DFC204CD1A8D}"/>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6171010" y="2063354"/>
            <a:ext cx="445294" cy="5726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图片 19">
            <a:extLst>
              <a:ext uri="{FF2B5EF4-FFF2-40B4-BE49-F238E27FC236}">
                <a16:creationId xmlns:a16="http://schemas.microsoft.com/office/drawing/2014/main" id="{3E4BD67F-44F4-E047-B619-07E5AA324F95}"/>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762625" y="2116931"/>
            <a:ext cx="395288" cy="50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图片 20">
            <a:extLst>
              <a:ext uri="{FF2B5EF4-FFF2-40B4-BE49-F238E27FC236}">
                <a16:creationId xmlns:a16="http://schemas.microsoft.com/office/drawing/2014/main" id="{25AB2794-138B-DB48-BE37-0CC94164B790}"/>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554141" y="3188494"/>
            <a:ext cx="385763" cy="603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图片 21">
            <a:extLst>
              <a:ext uri="{FF2B5EF4-FFF2-40B4-BE49-F238E27FC236}">
                <a16:creationId xmlns:a16="http://schemas.microsoft.com/office/drawing/2014/main" id="{4CB76A7D-CE40-3D43-AA19-AE13F4F585B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800725" y="2127647"/>
            <a:ext cx="357188" cy="5226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图片 23">
            <a:extLst>
              <a:ext uri="{FF2B5EF4-FFF2-40B4-BE49-F238E27FC236}">
                <a16:creationId xmlns:a16="http://schemas.microsoft.com/office/drawing/2014/main" id="{F9EB840F-BFAD-2F49-B652-912CCBE3C20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003006" y="3196828"/>
            <a:ext cx="386954" cy="603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图片 24">
            <a:extLst>
              <a:ext uri="{FF2B5EF4-FFF2-40B4-BE49-F238E27FC236}">
                <a16:creationId xmlns:a16="http://schemas.microsoft.com/office/drawing/2014/main" id="{3C87A258-7A28-A34F-88D7-0543BFAD1451}"/>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431631" y="3201591"/>
            <a:ext cx="386954" cy="603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图片 25">
            <a:extLst>
              <a:ext uri="{FF2B5EF4-FFF2-40B4-BE49-F238E27FC236}">
                <a16:creationId xmlns:a16="http://schemas.microsoft.com/office/drawing/2014/main" id="{8AC86CE7-1413-0149-8903-27115D2B93EC}"/>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215062" y="2113360"/>
            <a:ext cx="414338" cy="5226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5397930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xit" presetSubtype="0" fill="hold" nodeType="clickEffect">
                                  <p:stCondLst>
                                    <p:cond delay="0"/>
                                  </p:stCondLst>
                                  <p:childTnLst>
                                    <p:set>
                                      <p:cBhvr>
                                        <p:cTn id="32" dur="1" fill="hold">
                                          <p:stCondLst>
                                            <p:cond delay="0"/>
                                          </p:stCondLst>
                                        </p:cTn>
                                        <p:tgtEl>
                                          <p:spTgt spid="14"/>
                                        </p:tgtEl>
                                        <p:attrNameLst>
                                          <p:attrName>style.visibility</p:attrName>
                                        </p:attrNameLst>
                                      </p:cBhvr>
                                      <p:to>
                                        <p:strVal val="hidden"/>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xit" presetSubtype="0" fill="hold" nodeType="clickEffect">
                                  <p:stCondLst>
                                    <p:cond delay="0"/>
                                  </p:stCondLst>
                                  <p:childTnLst>
                                    <p:set>
                                      <p:cBhvr>
                                        <p:cTn id="36" dur="1" fill="hold">
                                          <p:stCondLst>
                                            <p:cond delay="0"/>
                                          </p:stCondLst>
                                        </p:cTn>
                                        <p:tgtEl>
                                          <p:spTgt spid="15"/>
                                        </p:tgtEl>
                                        <p:attrNameLst>
                                          <p:attrName>style.visibility</p:attrName>
                                        </p:attrNameLst>
                                      </p:cBhvr>
                                      <p:to>
                                        <p:strVal val="hidden"/>
                                      </p:to>
                                    </p:set>
                                  </p:childTnLst>
                                </p:cTn>
                              </p:par>
                            </p:childTnLst>
                          </p:cTn>
                        </p:par>
                      </p:childTnLst>
                    </p:cTn>
                  </p:par>
                  <p:par>
                    <p:cTn id="37" fill="hold" nodeType="clickPar">
                      <p:stCondLst>
                        <p:cond delay="indefinite"/>
                      </p:stCondLst>
                      <p:childTnLst>
                        <p:par>
                          <p:cTn id="38" fill="hold" nodeType="withGroup">
                            <p:stCondLst>
                              <p:cond delay="0"/>
                            </p:stCondLst>
                            <p:childTnLst>
                              <p:par>
                                <p:cTn id="39" presetID="1" presetClass="exit" presetSubtype="0" fill="hold" nodeType="clickEffect">
                                  <p:stCondLst>
                                    <p:cond delay="0"/>
                                  </p:stCondLst>
                                  <p:childTnLst>
                                    <p:set>
                                      <p:cBhvr>
                                        <p:cTn id="40" dur="1" fill="hold">
                                          <p:stCondLst>
                                            <p:cond delay="0"/>
                                          </p:stCondLst>
                                        </p:cTn>
                                        <p:tgtEl>
                                          <p:spTgt spid="17"/>
                                        </p:tgtEl>
                                        <p:attrNameLst>
                                          <p:attrName>style.visibility</p:attrName>
                                        </p:attrNameLst>
                                      </p:cBhvr>
                                      <p:to>
                                        <p:strVal val="hidden"/>
                                      </p:to>
                                    </p:set>
                                  </p:childTnLst>
                                </p:cTn>
                              </p:par>
                            </p:childTnLst>
                          </p:cTn>
                        </p:par>
                      </p:childTnLst>
                    </p:cTn>
                  </p:par>
                  <p:par>
                    <p:cTn id="41" fill="hold" nodeType="clickPar">
                      <p:stCondLst>
                        <p:cond delay="indefinite"/>
                      </p:stCondLst>
                      <p:childTnLst>
                        <p:par>
                          <p:cTn id="42" fill="hold" nodeType="withGroup">
                            <p:stCondLst>
                              <p:cond delay="0"/>
                            </p:stCondLst>
                            <p:childTnLst>
                              <p:par>
                                <p:cTn id="43" presetID="1" presetClass="exit" presetSubtype="0" fill="hold" nodeType="clickEffect">
                                  <p:stCondLst>
                                    <p:cond delay="0"/>
                                  </p:stCondLst>
                                  <p:childTnLst>
                                    <p:set>
                                      <p:cBhvr>
                                        <p:cTn id="44" dur="1" fill="hold">
                                          <p:stCondLst>
                                            <p:cond delay="0"/>
                                          </p:stCondLst>
                                        </p:cTn>
                                        <p:tgtEl>
                                          <p:spTgt spid="21"/>
                                        </p:tgtEl>
                                        <p:attrNameLst>
                                          <p:attrName>style.visibility</p:attrName>
                                        </p:attrNameLst>
                                      </p:cBhvr>
                                      <p:to>
                                        <p:strVal val="hidden"/>
                                      </p:to>
                                    </p:set>
                                  </p:childTnLst>
                                </p:cTn>
                              </p:par>
                            </p:childTnLst>
                          </p:cTn>
                        </p:par>
                      </p:childTnLst>
                    </p:cTn>
                  </p:par>
                  <p:par>
                    <p:cTn id="45" fill="hold" nodeType="clickPar">
                      <p:stCondLst>
                        <p:cond delay="indefinite"/>
                      </p:stCondLst>
                      <p:childTnLst>
                        <p:par>
                          <p:cTn id="46" fill="hold" nodeType="withGroup">
                            <p:stCondLst>
                              <p:cond delay="0"/>
                            </p:stCondLst>
                            <p:childTnLst>
                              <p:par>
                                <p:cTn id="47" presetID="1" presetClass="exit" presetSubtype="0" fill="hold" nodeType="clickEffect">
                                  <p:stCondLst>
                                    <p:cond delay="0"/>
                                  </p:stCondLst>
                                  <p:childTnLst>
                                    <p:set>
                                      <p:cBhvr>
                                        <p:cTn id="48" dur="1" fill="hold">
                                          <p:stCondLst>
                                            <p:cond delay="0"/>
                                          </p:stCondLst>
                                        </p:cTn>
                                        <p:tgtEl>
                                          <p:spTgt spid="24"/>
                                        </p:tgtEl>
                                        <p:attrNameLst>
                                          <p:attrName>style.visibility</p:attrName>
                                        </p:attrNameLst>
                                      </p:cBhvr>
                                      <p:to>
                                        <p:strVal val="hidden"/>
                                      </p:to>
                                    </p:set>
                                  </p:childTnLst>
                                </p:cTn>
                              </p:par>
                            </p:childTnLst>
                          </p:cTn>
                        </p:par>
                      </p:childTnLst>
                    </p:cTn>
                  </p:par>
                  <p:par>
                    <p:cTn id="49" fill="hold" nodeType="clickPar">
                      <p:stCondLst>
                        <p:cond delay="indefinite"/>
                      </p:stCondLst>
                      <p:childTnLst>
                        <p:par>
                          <p:cTn id="50" fill="hold" nodeType="withGroup">
                            <p:stCondLst>
                              <p:cond delay="0"/>
                            </p:stCondLst>
                            <p:childTnLst>
                              <p:par>
                                <p:cTn id="51" presetID="1" presetClass="exit" presetSubtype="0" fill="hold" nodeType="clickEffect">
                                  <p:stCondLst>
                                    <p:cond delay="0"/>
                                  </p:stCondLst>
                                  <p:childTnLst>
                                    <p:set>
                                      <p:cBhvr>
                                        <p:cTn id="52" dur="1" fill="hold">
                                          <p:stCondLst>
                                            <p:cond delay="0"/>
                                          </p:stCondLst>
                                        </p:cTn>
                                        <p:tgtEl>
                                          <p:spTgt spid="25"/>
                                        </p:tgtEl>
                                        <p:attrNameLst>
                                          <p:attrName>style.visibility</p:attrName>
                                        </p:attrNameLst>
                                      </p:cBhvr>
                                      <p:to>
                                        <p:strVal val="hidden"/>
                                      </p:to>
                                    </p:set>
                                  </p:childTnLst>
                                </p:cTn>
                              </p:par>
                            </p:childTnLst>
                          </p:cTn>
                        </p:par>
                      </p:childTnLst>
                    </p:cTn>
                  </p:par>
                  <p:par>
                    <p:cTn id="53" fill="hold" nodeType="clickPar">
                      <p:stCondLst>
                        <p:cond delay="indefinite"/>
                      </p:stCondLst>
                      <p:childTnLst>
                        <p:par>
                          <p:cTn id="54" fill="hold" nodeType="withGroup">
                            <p:stCondLst>
                              <p:cond delay="0"/>
                            </p:stCondLst>
                            <p:childTnLst>
                              <p:par>
                                <p:cTn id="55" presetID="1" presetClass="exit" presetSubtype="0" fill="hold" nodeType="clickEffect">
                                  <p:stCondLst>
                                    <p:cond delay="0"/>
                                  </p:stCondLst>
                                  <p:childTnLst>
                                    <p:set>
                                      <p:cBhvr>
                                        <p:cTn id="56" dur="1" fill="hold">
                                          <p:stCondLst>
                                            <p:cond delay="0"/>
                                          </p:stCondLst>
                                        </p:cTn>
                                        <p:tgtEl>
                                          <p:spTgt spid="22"/>
                                        </p:tgtEl>
                                        <p:attrNameLst>
                                          <p:attrName>style.visibility</p:attrName>
                                        </p:attrNameLst>
                                      </p:cBhvr>
                                      <p:to>
                                        <p:strVal val="hidden"/>
                                      </p:to>
                                    </p:set>
                                  </p:childTnLst>
                                </p:cTn>
                              </p:par>
                            </p:childTnLst>
                          </p:cTn>
                        </p:par>
                      </p:childTnLst>
                    </p:cTn>
                  </p:par>
                  <p:par>
                    <p:cTn id="57" fill="hold" nodeType="clickPar">
                      <p:stCondLst>
                        <p:cond delay="indefinite"/>
                      </p:stCondLst>
                      <p:childTnLst>
                        <p:par>
                          <p:cTn id="58" fill="hold" nodeType="withGroup">
                            <p:stCondLst>
                              <p:cond delay="0"/>
                            </p:stCondLst>
                            <p:childTnLst>
                              <p:par>
                                <p:cTn id="59" presetID="1" presetClass="exit" presetSubtype="0" fill="hold" nodeType="clickEffect">
                                  <p:stCondLst>
                                    <p:cond delay="0"/>
                                  </p:stCondLst>
                                  <p:childTnLst>
                                    <p:set>
                                      <p:cBhvr>
                                        <p:cTn id="60" dur="1" fill="hold">
                                          <p:stCondLst>
                                            <p:cond delay="0"/>
                                          </p:stCondLst>
                                        </p:cTn>
                                        <p:tgtEl>
                                          <p:spTgt spid="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线连接符 5">
            <a:extLst>
              <a:ext uri="{FF2B5EF4-FFF2-40B4-BE49-F238E27FC236}">
                <a16:creationId xmlns:a16="http://schemas.microsoft.com/office/drawing/2014/main" id="{852419EE-22F1-C242-93AF-3ED18A0BD69D}"/>
              </a:ext>
            </a:extLst>
          </p:cNvPr>
          <p:cNvCxnSpPr/>
          <p:nvPr/>
        </p:nvCxnSpPr>
        <p:spPr>
          <a:xfrm flipH="1">
            <a:off x="4182666" y="789385"/>
            <a:ext cx="0" cy="1752600"/>
          </a:xfrm>
          <a:prstGeom prst="line">
            <a:avLst/>
          </a:prstGeom>
          <a:ln w="73025">
            <a:solidFill>
              <a:srgbClr val="C00000"/>
            </a:solidFill>
          </a:ln>
        </p:spPr>
        <p:style>
          <a:lnRef idx="1">
            <a:schemeClr val="accent1"/>
          </a:lnRef>
          <a:fillRef idx="0">
            <a:schemeClr val="accent1"/>
          </a:fillRef>
          <a:effectRef idx="0">
            <a:schemeClr val="accent1"/>
          </a:effectRef>
          <a:fontRef idx="minor">
            <a:schemeClr val="tx1"/>
          </a:fontRef>
        </p:style>
      </p:cxnSp>
      <p:sp>
        <p:nvSpPr>
          <p:cNvPr id="10" name="矩形 9">
            <a:extLst>
              <a:ext uri="{FF2B5EF4-FFF2-40B4-BE49-F238E27FC236}">
                <a16:creationId xmlns:a16="http://schemas.microsoft.com/office/drawing/2014/main" id="{4693E7C4-5189-DD49-AFF4-6CA553297DEB}"/>
              </a:ext>
            </a:extLst>
          </p:cNvPr>
          <p:cNvSpPr/>
          <p:nvPr/>
        </p:nvSpPr>
        <p:spPr>
          <a:xfrm>
            <a:off x="4182389" y="905539"/>
            <a:ext cx="3081827" cy="738664"/>
          </a:xfrm>
          <a:prstGeom prst="rect">
            <a:avLst/>
          </a:prstGeom>
          <a:noFill/>
        </p:spPr>
        <p:txBody>
          <a:bodyPr>
            <a:spAutoFit/>
            <a:scene3d>
              <a:camera prst="orthographicFront"/>
              <a:lightRig rig="soft" dir="t">
                <a:rot lat="0" lon="0" rev="15600000"/>
              </a:lightRig>
            </a:scene3d>
            <a:sp3d extrusionH="57150" prstMaterial="softEdge">
              <a:bevelT w="25400" h="38100"/>
            </a:sp3d>
          </a:bodyPr>
          <a:lstStyle/>
          <a:p>
            <a:pPr algn="ctr" eaLnBrk="1" hangingPunct="1">
              <a:defRPr/>
            </a:pPr>
            <a:r>
              <a:rPr lang="en-US" altLang="zh-CN" sz="2100" b="1" dirty="0">
                <a:ln/>
                <a:solidFill>
                  <a:schemeClr val="accent4"/>
                </a:solidFill>
                <a:latin typeface="Arial" charset="0"/>
                <a:ea typeface="宋体" charset="-122"/>
              </a:rPr>
              <a:t>Temporal-difference</a:t>
            </a:r>
            <a:r>
              <a:rPr lang="zh-CN" altLang="en-US" sz="2100" b="1" dirty="0">
                <a:ln/>
                <a:solidFill>
                  <a:schemeClr val="accent4"/>
                </a:solidFill>
                <a:latin typeface="Arial" charset="0"/>
                <a:ea typeface="宋体" charset="-122"/>
              </a:rPr>
              <a:t> </a:t>
            </a:r>
            <a:r>
              <a:rPr lang="en-US" altLang="zh-CN" sz="2100" b="1" dirty="0">
                <a:ln/>
                <a:solidFill>
                  <a:schemeClr val="accent4"/>
                </a:solidFill>
                <a:latin typeface="Arial" charset="0"/>
                <a:ea typeface="宋体" charset="-122"/>
              </a:rPr>
              <a:t>update</a:t>
            </a:r>
            <a:endParaRPr lang="zh-CN" altLang="en-US" sz="2100" b="1" dirty="0">
              <a:ln/>
              <a:solidFill>
                <a:schemeClr val="accent4"/>
              </a:solidFill>
              <a:latin typeface="Arial" charset="0"/>
              <a:ea typeface="宋体" charset="-122"/>
            </a:endParaRPr>
          </a:p>
        </p:txBody>
      </p:sp>
      <p:sp>
        <p:nvSpPr>
          <p:cNvPr id="12" name="矩形 11">
            <a:extLst>
              <a:ext uri="{FF2B5EF4-FFF2-40B4-BE49-F238E27FC236}">
                <a16:creationId xmlns:a16="http://schemas.microsoft.com/office/drawing/2014/main" id="{8302ABF4-9F3C-B742-9C44-3572A5794EAF}"/>
              </a:ext>
            </a:extLst>
          </p:cNvPr>
          <p:cNvSpPr/>
          <p:nvPr/>
        </p:nvSpPr>
        <p:spPr>
          <a:xfrm>
            <a:off x="1119939" y="905539"/>
            <a:ext cx="3228791" cy="461665"/>
          </a:xfrm>
          <a:prstGeom prst="rect">
            <a:avLst/>
          </a:prstGeom>
          <a:noFill/>
        </p:spPr>
        <p:txBody>
          <a:bodyPr>
            <a:spAutoFit/>
            <a:scene3d>
              <a:camera prst="orthographicFront"/>
              <a:lightRig rig="soft" dir="t">
                <a:rot lat="0" lon="0" rev="15600000"/>
              </a:lightRig>
            </a:scene3d>
            <a:sp3d extrusionH="57150" prstMaterial="softEdge">
              <a:bevelT w="25400" h="38100"/>
            </a:sp3d>
          </a:bodyPr>
          <a:lstStyle/>
          <a:p>
            <a:pPr algn="ctr" eaLnBrk="1" hangingPunct="1">
              <a:defRPr/>
            </a:pPr>
            <a:r>
              <a:rPr lang="en-US" altLang="zh-CN" sz="2400" b="1" dirty="0">
                <a:ln/>
                <a:solidFill>
                  <a:schemeClr val="accent4"/>
                </a:solidFill>
                <a:latin typeface="Arial" charset="0"/>
                <a:ea typeface="宋体" charset="-122"/>
              </a:rPr>
              <a:t>Monte-</a:t>
            </a:r>
            <a:r>
              <a:rPr lang="en-US" altLang="zh-CN" sz="2400" b="1" dirty="0" err="1">
                <a:ln/>
                <a:solidFill>
                  <a:schemeClr val="accent4"/>
                </a:solidFill>
                <a:latin typeface="Arial" charset="0"/>
                <a:ea typeface="宋体" charset="-122"/>
              </a:rPr>
              <a:t>carlo</a:t>
            </a:r>
            <a:r>
              <a:rPr lang="zh-CN" altLang="en-US" sz="2400" b="1" dirty="0">
                <a:ln/>
                <a:solidFill>
                  <a:schemeClr val="accent4"/>
                </a:solidFill>
                <a:latin typeface="Arial" charset="0"/>
                <a:ea typeface="宋体" charset="-122"/>
              </a:rPr>
              <a:t> </a:t>
            </a:r>
            <a:r>
              <a:rPr lang="en-US" altLang="zh-CN" sz="2400" b="1" dirty="0">
                <a:ln/>
                <a:solidFill>
                  <a:schemeClr val="accent4"/>
                </a:solidFill>
                <a:latin typeface="Arial" charset="0"/>
                <a:ea typeface="宋体" charset="-122"/>
              </a:rPr>
              <a:t>update</a:t>
            </a:r>
            <a:endParaRPr lang="zh-CN" altLang="en-US" sz="2400" b="1" dirty="0">
              <a:ln/>
              <a:solidFill>
                <a:schemeClr val="accent4"/>
              </a:solidFill>
              <a:latin typeface="Arial" charset="0"/>
              <a:ea typeface="宋体" charset="-122"/>
            </a:endParaRPr>
          </a:p>
        </p:txBody>
      </p:sp>
      <p:cxnSp>
        <p:nvCxnSpPr>
          <p:cNvPr id="11" name="直线连接符 10">
            <a:extLst>
              <a:ext uri="{FF2B5EF4-FFF2-40B4-BE49-F238E27FC236}">
                <a16:creationId xmlns:a16="http://schemas.microsoft.com/office/drawing/2014/main" id="{1C02F6A8-7BA4-DA4B-A60B-B66B1C498B56}"/>
              </a:ext>
            </a:extLst>
          </p:cNvPr>
          <p:cNvCxnSpPr/>
          <p:nvPr/>
        </p:nvCxnSpPr>
        <p:spPr>
          <a:xfrm>
            <a:off x="4182666" y="789385"/>
            <a:ext cx="0" cy="4354115"/>
          </a:xfrm>
          <a:prstGeom prst="line">
            <a:avLst/>
          </a:prstGeom>
          <a:ln w="73025">
            <a:solidFill>
              <a:srgbClr val="C00000"/>
            </a:solidFill>
          </a:ln>
        </p:spPr>
        <p:style>
          <a:lnRef idx="1">
            <a:schemeClr val="accent1"/>
          </a:lnRef>
          <a:fillRef idx="0">
            <a:schemeClr val="accent1"/>
          </a:fillRef>
          <a:effectRef idx="0">
            <a:schemeClr val="accent1"/>
          </a:effectRef>
          <a:fontRef idx="minor">
            <a:schemeClr val="tx1"/>
          </a:fontRef>
        </p:style>
      </p:cxnSp>
      <p:pic>
        <p:nvPicPr>
          <p:cNvPr id="4" name="内容占位符 3">
            <a:extLst>
              <a:ext uri="{FF2B5EF4-FFF2-40B4-BE49-F238E27FC236}">
                <a16:creationId xmlns:a16="http://schemas.microsoft.com/office/drawing/2014/main" id="{F6DCA3BA-73D4-4045-8819-88424A6FA9E3}"/>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104900" y="1658541"/>
            <a:ext cx="5915025" cy="233838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6544989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4"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线连接符 5">
            <a:extLst>
              <a:ext uri="{FF2B5EF4-FFF2-40B4-BE49-F238E27FC236}">
                <a16:creationId xmlns:a16="http://schemas.microsoft.com/office/drawing/2014/main" id="{2C6FBE79-08D2-0549-A900-E2936C09D6B9}"/>
              </a:ext>
            </a:extLst>
          </p:cNvPr>
          <p:cNvCxnSpPr/>
          <p:nvPr/>
        </p:nvCxnSpPr>
        <p:spPr>
          <a:xfrm flipH="1">
            <a:off x="4182666" y="789385"/>
            <a:ext cx="0" cy="1752600"/>
          </a:xfrm>
          <a:prstGeom prst="line">
            <a:avLst/>
          </a:prstGeom>
          <a:ln w="73025">
            <a:solidFill>
              <a:srgbClr val="C00000"/>
            </a:solidFill>
          </a:ln>
        </p:spPr>
        <p:style>
          <a:lnRef idx="1">
            <a:schemeClr val="accent1"/>
          </a:lnRef>
          <a:fillRef idx="0">
            <a:schemeClr val="accent1"/>
          </a:fillRef>
          <a:effectRef idx="0">
            <a:schemeClr val="accent1"/>
          </a:effectRef>
          <a:fontRef idx="minor">
            <a:schemeClr val="tx1"/>
          </a:fontRef>
        </p:style>
      </p:cxnSp>
      <p:sp>
        <p:nvSpPr>
          <p:cNvPr id="10" name="矩形 9">
            <a:extLst>
              <a:ext uri="{FF2B5EF4-FFF2-40B4-BE49-F238E27FC236}">
                <a16:creationId xmlns:a16="http://schemas.microsoft.com/office/drawing/2014/main" id="{023032D9-175E-834E-B9F9-AC7365B5BAA3}"/>
              </a:ext>
            </a:extLst>
          </p:cNvPr>
          <p:cNvSpPr/>
          <p:nvPr/>
        </p:nvSpPr>
        <p:spPr>
          <a:xfrm>
            <a:off x="4182389" y="905539"/>
            <a:ext cx="3081827" cy="415498"/>
          </a:xfrm>
          <a:prstGeom prst="rect">
            <a:avLst/>
          </a:prstGeom>
          <a:noFill/>
        </p:spPr>
        <p:txBody>
          <a:bodyPr>
            <a:spAutoFit/>
            <a:scene3d>
              <a:camera prst="orthographicFront"/>
              <a:lightRig rig="soft" dir="t">
                <a:rot lat="0" lon="0" rev="15600000"/>
              </a:lightRig>
            </a:scene3d>
            <a:sp3d extrusionH="57150" prstMaterial="softEdge">
              <a:bevelT w="25400" h="38100"/>
            </a:sp3d>
          </a:bodyPr>
          <a:lstStyle/>
          <a:p>
            <a:pPr algn="ctr" eaLnBrk="1" hangingPunct="1">
              <a:defRPr/>
            </a:pPr>
            <a:r>
              <a:rPr lang="en-US" altLang="zh-CN" sz="2100" b="1" dirty="0">
                <a:ln/>
                <a:solidFill>
                  <a:schemeClr val="accent4"/>
                </a:solidFill>
                <a:latin typeface="Arial" charset="0"/>
                <a:ea typeface="宋体" charset="-122"/>
              </a:rPr>
              <a:t>Off-policy</a:t>
            </a:r>
            <a:endParaRPr lang="zh-CN" altLang="en-US" sz="2100" b="1" dirty="0">
              <a:ln/>
              <a:solidFill>
                <a:schemeClr val="accent4"/>
              </a:solidFill>
              <a:latin typeface="Arial" charset="0"/>
              <a:ea typeface="宋体" charset="-122"/>
            </a:endParaRPr>
          </a:p>
        </p:txBody>
      </p:sp>
      <p:sp>
        <p:nvSpPr>
          <p:cNvPr id="12" name="矩形 11">
            <a:extLst>
              <a:ext uri="{FF2B5EF4-FFF2-40B4-BE49-F238E27FC236}">
                <a16:creationId xmlns:a16="http://schemas.microsoft.com/office/drawing/2014/main" id="{4FFC52DC-B909-9A4D-B24E-B570FE9C0FEA}"/>
              </a:ext>
            </a:extLst>
          </p:cNvPr>
          <p:cNvSpPr/>
          <p:nvPr/>
        </p:nvSpPr>
        <p:spPr>
          <a:xfrm>
            <a:off x="1119939" y="905539"/>
            <a:ext cx="3228791" cy="461665"/>
          </a:xfrm>
          <a:prstGeom prst="rect">
            <a:avLst/>
          </a:prstGeom>
          <a:noFill/>
        </p:spPr>
        <p:txBody>
          <a:bodyPr>
            <a:spAutoFit/>
            <a:scene3d>
              <a:camera prst="orthographicFront"/>
              <a:lightRig rig="soft" dir="t">
                <a:rot lat="0" lon="0" rev="15600000"/>
              </a:lightRig>
            </a:scene3d>
            <a:sp3d extrusionH="57150" prstMaterial="softEdge">
              <a:bevelT w="25400" h="38100"/>
            </a:sp3d>
          </a:bodyPr>
          <a:lstStyle/>
          <a:p>
            <a:pPr algn="ctr" eaLnBrk="1" hangingPunct="1">
              <a:defRPr/>
            </a:pPr>
            <a:r>
              <a:rPr lang="en-US" altLang="zh-CN" sz="2400" b="1" dirty="0">
                <a:ln/>
                <a:solidFill>
                  <a:schemeClr val="accent4"/>
                </a:solidFill>
                <a:latin typeface="Arial" charset="0"/>
                <a:ea typeface="宋体" charset="-122"/>
              </a:rPr>
              <a:t>On-policy</a:t>
            </a:r>
            <a:endParaRPr lang="zh-CN" altLang="en-US" sz="2400" b="1" dirty="0">
              <a:ln/>
              <a:solidFill>
                <a:schemeClr val="accent4"/>
              </a:solidFill>
              <a:latin typeface="Arial" charset="0"/>
              <a:ea typeface="宋体" charset="-122"/>
            </a:endParaRPr>
          </a:p>
        </p:txBody>
      </p:sp>
      <p:pic>
        <p:nvPicPr>
          <p:cNvPr id="3" name="内容占位符 2">
            <a:extLst>
              <a:ext uri="{FF2B5EF4-FFF2-40B4-BE49-F238E27FC236}">
                <a16:creationId xmlns:a16="http://schemas.microsoft.com/office/drawing/2014/main" id="{9A489FC1-BD20-7C44-89E7-FFF35C5E74CE}"/>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204913" y="1737122"/>
            <a:ext cx="6040041" cy="284202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1" name="直线连接符 10">
            <a:extLst>
              <a:ext uri="{FF2B5EF4-FFF2-40B4-BE49-F238E27FC236}">
                <a16:creationId xmlns:a16="http://schemas.microsoft.com/office/drawing/2014/main" id="{F411D028-036F-0446-B23D-6C5F9AAE948A}"/>
              </a:ext>
            </a:extLst>
          </p:cNvPr>
          <p:cNvCxnSpPr/>
          <p:nvPr/>
        </p:nvCxnSpPr>
        <p:spPr>
          <a:xfrm>
            <a:off x="4182666" y="789385"/>
            <a:ext cx="0" cy="4354115"/>
          </a:xfrm>
          <a:prstGeom prst="line">
            <a:avLst/>
          </a:prstGeom>
          <a:ln w="73025">
            <a:solidFill>
              <a:srgbClr val="C00000"/>
            </a:solidFill>
          </a:ln>
        </p:spPr>
        <p:style>
          <a:lnRef idx="1">
            <a:schemeClr val="accent1"/>
          </a:lnRef>
          <a:fillRef idx="0">
            <a:schemeClr val="accent1"/>
          </a:fillRef>
          <a:effectRef idx="0">
            <a:schemeClr val="accent1"/>
          </a:effectRef>
          <a:fontRef idx="minor">
            <a:schemeClr val="tx1"/>
          </a:fontRef>
        </p:style>
      </p:cxnSp>
      <p:pic>
        <p:nvPicPr>
          <p:cNvPr id="5" name="图片 4">
            <a:extLst>
              <a:ext uri="{FF2B5EF4-FFF2-40B4-BE49-F238E27FC236}">
                <a16:creationId xmlns:a16="http://schemas.microsoft.com/office/drawing/2014/main" id="{72155047-2AC1-1445-BEB0-A198F2F0D434}"/>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225529" y="1783556"/>
            <a:ext cx="3019425" cy="2795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1683328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xit" presetSubtype="0" fill="hold" nodeType="clickEffect">
                                  <p:stCondLst>
                                    <p:cond delay="0"/>
                                  </p:stCondLst>
                                  <p:childTnLst>
                                    <p:set>
                                      <p:cBhvr>
                                        <p:cTn id="12"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线连接符 5">
            <a:extLst>
              <a:ext uri="{FF2B5EF4-FFF2-40B4-BE49-F238E27FC236}">
                <a16:creationId xmlns:a16="http://schemas.microsoft.com/office/drawing/2014/main" id="{62848E6B-45ED-2547-A0A5-329CC3E1055A}"/>
              </a:ext>
            </a:extLst>
          </p:cNvPr>
          <p:cNvCxnSpPr/>
          <p:nvPr/>
        </p:nvCxnSpPr>
        <p:spPr>
          <a:xfrm flipH="1">
            <a:off x="4182666" y="789385"/>
            <a:ext cx="0" cy="1752600"/>
          </a:xfrm>
          <a:prstGeom prst="line">
            <a:avLst/>
          </a:prstGeom>
          <a:ln w="73025">
            <a:solidFill>
              <a:srgbClr val="C00000"/>
            </a:solidFill>
          </a:ln>
        </p:spPr>
        <p:style>
          <a:lnRef idx="1">
            <a:schemeClr val="accent1"/>
          </a:lnRef>
          <a:fillRef idx="0">
            <a:schemeClr val="accent1"/>
          </a:fillRef>
          <a:effectRef idx="0">
            <a:schemeClr val="accent1"/>
          </a:effectRef>
          <a:fontRef idx="minor">
            <a:schemeClr val="tx1"/>
          </a:fontRef>
        </p:style>
      </p:cxnSp>
      <p:sp>
        <p:nvSpPr>
          <p:cNvPr id="10" name="矩形 9">
            <a:extLst>
              <a:ext uri="{FF2B5EF4-FFF2-40B4-BE49-F238E27FC236}">
                <a16:creationId xmlns:a16="http://schemas.microsoft.com/office/drawing/2014/main" id="{7C7547F9-0635-484F-97BB-1F03D5C2B46D}"/>
              </a:ext>
            </a:extLst>
          </p:cNvPr>
          <p:cNvSpPr/>
          <p:nvPr/>
        </p:nvSpPr>
        <p:spPr>
          <a:xfrm>
            <a:off x="4182389" y="905539"/>
            <a:ext cx="3081827" cy="415498"/>
          </a:xfrm>
          <a:prstGeom prst="rect">
            <a:avLst/>
          </a:prstGeom>
          <a:noFill/>
        </p:spPr>
        <p:txBody>
          <a:bodyPr>
            <a:spAutoFit/>
            <a:scene3d>
              <a:camera prst="orthographicFront"/>
              <a:lightRig rig="soft" dir="t">
                <a:rot lat="0" lon="0" rev="15600000"/>
              </a:lightRig>
            </a:scene3d>
            <a:sp3d extrusionH="57150" prstMaterial="softEdge">
              <a:bevelT w="25400" h="38100"/>
            </a:sp3d>
          </a:bodyPr>
          <a:lstStyle/>
          <a:p>
            <a:pPr algn="ctr" eaLnBrk="1" hangingPunct="1">
              <a:defRPr/>
            </a:pPr>
            <a:r>
              <a:rPr lang="en-US" altLang="zh-CN" sz="2100" b="1" dirty="0">
                <a:ln/>
                <a:solidFill>
                  <a:schemeClr val="accent4"/>
                </a:solidFill>
                <a:latin typeface="Arial" charset="0"/>
                <a:ea typeface="宋体" charset="-122"/>
              </a:rPr>
              <a:t>Off-policy</a:t>
            </a:r>
            <a:endParaRPr lang="zh-CN" altLang="en-US" sz="2100" b="1" dirty="0">
              <a:ln/>
              <a:solidFill>
                <a:schemeClr val="accent4"/>
              </a:solidFill>
              <a:latin typeface="Arial" charset="0"/>
              <a:ea typeface="宋体" charset="-122"/>
            </a:endParaRPr>
          </a:p>
        </p:txBody>
      </p:sp>
      <p:sp>
        <p:nvSpPr>
          <p:cNvPr id="12" name="矩形 11">
            <a:extLst>
              <a:ext uri="{FF2B5EF4-FFF2-40B4-BE49-F238E27FC236}">
                <a16:creationId xmlns:a16="http://schemas.microsoft.com/office/drawing/2014/main" id="{3000873F-67CD-6F49-B8B1-E8AFAED46756}"/>
              </a:ext>
            </a:extLst>
          </p:cNvPr>
          <p:cNvSpPr/>
          <p:nvPr/>
        </p:nvSpPr>
        <p:spPr>
          <a:xfrm>
            <a:off x="1119939" y="905539"/>
            <a:ext cx="3228791" cy="461665"/>
          </a:xfrm>
          <a:prstGeom prst="rect">
            <a:avLst/>
          </a:prstGeom>
          <a:noFill/>
        </p:spPr>
        <p:txBody>
          <a:bodyPr>
            <a:spAutoFit/>
            <a:scene3d>
              <a:camera prst="orthographicFront"/>
              <a:lightRig rig="soft" dir="t">
                <a:rot lat="0" lon="0" rev="15600000"/>
              </a:lightRig>
            </a:scene3d>
            <a:sp3d extrusionH="57150" prstMaterial="softEdge">
              <a:bevelT w="25400" h="38100"/>
            </a:sp3d>
          </a:bodyPr>
          <a:lstStyle/>
          <a:p>
            <a:pPr algn="ctr" eaLnBrk="1" hangingPunct="1">
              <a:defRPr/>
            </a:pPr>
            <a:r>
              <a:rPr lang="en-US" altLang="zh-CN" sz="2400" b="1" dirty="0">
                <a:ln/>
                <a:solidFill>
                  <a:schemeClr val="accent4"/>
                </a:solidFill>
                <a:latin typeface="Arial" charset="0"/>
                <a:ea typeface="宋体" charset="-122"/>
              </a:rPr>
              <a:t>On-policy</a:t>
            </a:r>
            <a:endParaRPr lang="zh-CN" altLang="en-US" sz="2400" b="1" dirty="0">
              <a:ln/>
              <a:solidFill>
                <a:schemeClr val="accent4"/>
              </a:solidFill>
              <a:latin typeface="Arial" charset="0"/>
              <a:ea typeface="宋体" charset="-122"/>
            </a:endParaRPr>
          </a:p>
        </p:txBody>
      </p:sp>
      <p:cxnSp>
        <p:nvCxnSpPr>
          <p:cNvPr id="11" name="直线连接符 10">
            <a:extLst>
              <a:ext uri="{FF2B5EF4-FFF2-40B4-BE49-F238E27FC236}">
                <a16:creationId xmlns:a16="http://schemas.microsoft.com/office/drawing/2014/main" id="{72DA51B0-7DD1-C64C-B0DB-568074CC52B8}"/>
              </a:ext>
            </a:extLst>
          </p:cNvPr>
          <p:cNvCxnSpPr/>
          <p:nvPr/>
        </p:nvCxnSpPr>
        <p:spPr>
          <a:xfrm>
            <a:off x="4182666" y="789385"/>
            <a:ext cx="0" cy="4354115"/>
          </a:xfrm>
          <a:prstGeom prst="line">
            <a:avLst/>
          </a:prstGeom>
          <a:ln w="73025">
            <a:solidFill>
              <a:srgbClr val="C00000"/>
            </a:solidFill>
          </a:ln>
        </p:spPr>
        <p:style>
          <a:lnRef idx="1">
            <a:schemeClr val="accent1"/>
          </a:lnRef>
          <a:fillRef idx="0">
            <a:schemeClr val="accent1"/>
          </a:fillRef>
          <a:effectRef idx="0">
            <a:schemeClr val="accent1"/>
          </a:effectRef>
          <a:fontRef idx="minor">
            <a:schemeClr val="tx1"/>
          </a:fontRef>
        </p:style>
      </p:cxnSp>
      <p:pic>
        <p:nvPicPr>
          <p:cNvPr id="4" name="内容占位符 3">
            <a:extLst>
              <a:ext uri="{FF2B5EF4-FFF2-40B4-BE49-F238E27FC236}">
                <a16:creationId xmlns:a16="http://schemas.microsoft.com/office/drawing/2014/main" id="{F2FD247E-504A-D845-BBED-DD4F10BB6F88}"/>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390650" y="1653779"/>
            <a:ext cx="5915025" cy="2316956"/>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117419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4"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标题 1">
            <a:extLst>
              <a:ext uri="{FF2B5EF4-FFF2-40B4-BE49-F238E27FC236}">
                <a16:creationId xmlns:a16="http://schemas.microsoft.com/office/drawing/2014/main" id="{6A7DE1E0-6459-5844-8BBA-4A1E080750BB}"/>
              </a:ext>
            </a:extLst>
          </p:cNvPr>
          <p:cNvSpPr>
            <a:spLocks noGrp="1"/>
          </p:cNvSpPr>
          <p:nvPr>
            <p:ph type="title"/>
          </p:nvPr>
        </p:nvSpPr>
        <p:spPr bwMode="auto">
          <a:xfrm>
            <a:off x="2250281" y="195263"/>
            <a:ext cx="5915025" cy="99417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algn="l" eaLnBrk="1" hangingPunct="1"/>
            <a:r>
              <a:rPr kumimoji="1" lang="en-US" altLang="zh-CN"/>
              <a:t>outline</a:t>
            </a:r>
            <a:endParaRPr kumimoji="1" lang="zh-CN" altLang="en-US"/>
          </a:p>
        </p:txBody>
      </p:sp>
      <p:sp>
        <p:nvSpPr>
          <p:cNvPr id="2" name="内容占位符 2">
            <a:extLst>
              <a:ext uri="{FF2B5EF4-FFF2-40B4-BE49-F238E27FC236}">
                <a16:creationId xmlns:a16="http://schemas.microsoft.com/office/drawing/2014/main" id="{53D3ADC3-720B-2049-9BD2-036CA43857D1}"/>
              </a:ext>
            </a:extLst>
          </p:cNvPr>
          <p:cNvSpPr>
            <a:spLocks noGrp="1"/>
          </p:cNvSpPr>
          <p:nvPr>
            <p:ph idx="1"/>
          </p:nvPr>
        </p:nvSpPr>
        <p:spPr bwMode="auto">
          <a:xfrm>
            <a:off x="1494235" y="1437085"/>
            <a:ext cx="5831681" cy="3263503"/>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eaLnBrk="1" hangingPunct="1"/>
            <a:r>
              <a:rPr kumimoji="1" lang="zh-CN" altLang="en-US" sz="2100">
                <a:latin typeface="宋体" panose="02010600030101010101" pitchFamily="2" charset="-122"/>
              </a:rPr>
              <a:t>增强学习概述</a:t>
            </a:r>
            <a:endParaRPr kumimoji="1" lang="en-US" altLang="zh-CN" sz="2100">
              <a:latin typeface="宋体" panose="02010600030101010101" pitchFamily="2" charset="-122"/>
            </a:endParaRPr>
          </a:p>
          <a:p>
            <a:pPr eaLnBrk="1" hangingPunct="1"/>
            <a:r>
              <a:rPr kumimoji="1" lang="en-US" altLang="zh-CN" sz="2100">
                <a:latin typeface="宋体" panose="02010600030101010101" pitchFamily="2" charset="-122"/>
              </a:rPr>
              <a:t>K-</a:t>
            </a:r>
            <a:r>
              <a:rPr kumimoji="1" lang="zh-CN" altLang="en-US" sz="2100">
                <a:latin typeface="宋体" panose="02010600030101010101" pitchFamily="2" charset="-122"/>
              </a:rPr>
              <a:t>摇臂赌博机</a:t>
            </a:r>
            <a:endParaRPr kumimoji="1" lang="en-US" altLang="zh-CN" sz="2100">
              <a:latin typeface="宋体" panose="02010600030101010101" pitchFamily="2" charset="-122"/>
            </a:endParaRPr>
          </a:p>
          <a:p>
            <a:pPr eaLnBrk="1" hangingPunct="1"/>
            <a:r>
              <a:rPr kumimoji="1" lang="zh-CN" altLang="en-US" sz="2100">
                <a:latin typeface="宋体" panose="02010600030101010101" pitchFamily="2" charset="-122"/>
              </a:rPr>
              <a:t>有模型学习</a:t>
            </a:r>
            <a:endParaRPr kumimoji="1" lang="en-US" altLang="zh-CN" sz="2100">
              <a:latin typeface="宋体" panose="02010600030101010101" pitchFamily="2" charset="-122"/>
            </a:endParaRPr>
          </a:p>
          <a:p>
            <a:pPr eaLnBrk="1" hangingPunct="1"/>
            <a:r>
              <a:rPr kumimoji="1" lang="zh-CN" altLang="en-US" sz="2100">
                <a:latin typeface="宋体" panose="02010600030101010101" pitchFamily="2" charset="-122"/>
              </a:rPr>
              <a:t>免模型学习</a:t>
            </a:r>
            <a:endParaRPr kumimoji="1" lang="en-US" altLang="zh-CN" sz="2100">
              <a:latin typeface="宋体" panose="02010600030101010101" pitchFamily="2" charset="-122"/>
            </a:endParaRPr>
          </a:p>
          <a:p>
            <a:pPr eaLnBrk="1" hangingPunct="1"/>
            <a:r>
              <a:rPr kumimoji="1" lang="zh-CN" altLang="en-US" sz="2100">
                <a:latin typeface="宋体" panose="02010600030101010101" pitchFamily="2" charset="-122"/>
              </a:rPr>
              <a:t>值函数近似</a:t>
            </a:r>
            <a:endParaRPr kumimoji="1" lang="en-US" altLang="zh-CN" sz="2100">
              <a:latin typeface="宋体" panose="02010600030101010101" pitchFamily="2" charset="-122"/>
            </a:endParaRPr>
          </a:p>
          <a:p>
            <a:pPr eaLnBrk="1" hangingPunct="1"/>
            <a:r>
              <a:rPr kumimoji="1" lang="zh-CN" altLang="en-US" sz="2100">
                <a:latin typeface="宋体" panose="02010600030101010101" pitchFamily="2" charset="-122"/>
              </a:rPr>
              <a:t>模仿学习</a:t>
            </a:r>
          </a:p>
        </p:txBody>
      </p:sp>
    </p:spTree>
    <p:extLst>
      <p:ext uri="{BB962C8B-B14F-4D97-AF65-F5344CB8AC3E}">
        <p14:creationId xmlns:p14="http://schemas.microsoft.com/office/powerpoint/2010/main" val="13356479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29"/>
          <p:cNvSpPr>
            <a:spLocks noChangeArrowheads="1"/>
          </p:cNvSpPr>
          <p:nvPr/>
        </p:nvSpPr>
        <p:spPr bwMode="auto">
          <a:xfrm>
            <a:off x="1547664" y="1203598"/>
            <a:ext cx="5545286"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Font typeface="Arial" panose="020B0604020202020204" pitchFamily="34" charset="0"/>
              <a:defRPr>
                <a:solidFill>
                  <a:schemeClr val="tx1"/>
                </a:solidFill>
                <a:latin typeface="Calibri" panose="020F050202020403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Calibri" panose="020F050202020403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3600" dirty="0"/>
              <a:t>Exploration and Exploitation </a:t>
            </a:r>
          </a:p>
        </p:txBody>
      </p:sp>
      <p:sp>
        <p:nvSpPr>
          <p:cNvPr id="22531" name="矩形 30"/>
          <p:cNvSpPr>
            <a:spLocks noChangeArrowheads="1"/>
          </p:cNvSpPr>
          <p:nvPr/>
        </p:nvSpPr>
        <p:spPr bwMode="auto">
          <a:xfrm>
            <a:off x="3423021" y="4083918"/>
            <a:ext cx="179457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Font typeface="Arial" panose="020B0604020202020204" pitchFamily="34" charset="0"/>
              <a:defRPr>
                <a:solidFill>
                  <a:schemeClr val="tx1"/>
                </a:solidFill>
                <a:latin typeface="Calibri" panose="020F050202020403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Calibri" panose="020F050202020403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pPr>
            <a:r>
              <a:rPr lang="en-US" altLang="zh-CN" sz="1600" dirty="0">
                <a:ea typeface="微软雅黑" panose="020B0503020204020204" pitchFamily="34" charset="-122"/>
                <a:sym typeface="微软雅黑" panose="020B0503020204020204" pitchFamily="34" charset="-122"/>
              </a:rPr>
              <a:t>51174500151</a:t>
            </a:r>
            <a:r>
              <a:rPr lang="zh-CN" altLang="en-US" sz="1600" dirty="0">
                <a:ea typeface="微软雅黑" panose="020B0503020204020204" pitchFamily="34" charset="-122"/>
                <a:sym typeface="微软雅黑" panose="020B0503020204020204" pitchFamily="34" charset="-122"/>
              </a:rPr>
              <a:t> 苑航</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746" name="Group 2"/>
          <p:cNvGrpSpPr>
            <a:grpSpLocks/>
          </p:cNvGrpSpPr>
          <p:nvPr/>
        </p:nvGrpSpPr>
        <p:grpSpPr bwMode="auto">
          <a:xfrm>
            <a:off x="683568" y="1155564"/>
            <a:ext cx="5960606" cy="1490979"/>
            <a:chOff x="-17031" y="-121804"/>
            <a:chExt cx="5960844" cy="1490977"/>
          </a:xfrm>
        </p:grpSpPr>
        <p:sp>
          <p:nvSpPr>
            <p:cNvPr id="31760" name="TextBox 18"/>
            <p:cNvSpPr txBox="1">
              <a:spLocks noChangeArrowheads="1"/>
            </p:cNvSpPr>
            <p:nvPr/>
          </p:nvSpPr>
          <p:spPr bwMode="auto">
            <a:xfrm>
              <a:off x="34925" y="438150"/>
              <a:ext cx="5564891" cy="9310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Font typeface="Arial" panose="020B0604020202020204" pitchFamily="34" charset="0"/>
                <a:defRPr>
                  <a:solidFill>
                    <a:schemeClr val="tx1"/>
                  </a:solidFill>
                  <a:latin typeface="Calibri" panose="020F050202020403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Calibri" panose="020F050202020403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r>
                <a:rPr lang="en-US" altLang="zh-CN" sz="1400" dirty="0">
                  <a:solidFill>
                    <a:srgbClr val="FF0000"/>
                  </a:solidFill>
                </a:rPr>
                <a:t>Exploitation</a:t>
              </a:r>
              <a:r>
                <a:rPr lang="en-US" altLang="zh-CN" sz="1400" dirty="0"/>
                <a:t> Make the best decision given current information </a:t>
              </a:r>
            </a:p>
            <a:p>
              <a:r>
                <a:rPr lang="en-US" altLang="zh-CN" sz="1400" dirty="0">
                  <a:solidFill>
                    <a:srgbClr val="FF0000"/>
                  </a:solidFill>
                </a:rPr>
                <a:t>Exploration</a:t>
              </a:r>
              <a:r>
                <a:rPr lang="en-US" altLang="zh-CN" sz="1400" dirty="0"/>
                <a:t> Gather more information</a:t>
              </a:r>
              <a:br>
                <a:rPr lang="en-US" altLang="zh-CN" sz="1400" dirty="0"/>
              </a:br>
              <a:endParaRPr lang="en-US" altLang="zh-CN" sz="1400" dirty="0"/>
            </a:p>
            <a:p>
              <a:pPr eaLnBrk="1" hangingPunct="1">
                <a:lnSpc>
                  <a:spcPts val="1500"/>
                </a:lnSpc>
              </a:pPr>
              <a:endParaRPr lang="zh-CN" altLang="en-US" sz="1400" dirty="0">
                <a:latin typeface="微软雅黑" panose="020B0503020204020204" pitchFamily="34" charset="-122"/>
                <a:ea typeface="微软雅黑" panose="020B0503020204020204" pitchFamily="34" charset="-122"/>
              </a:endParaRPr>
            </a:p>
          </p:txBody>
        </p:sp>
        <p:sp>
          <p:nvSpPr>
            <p:cNvPr id="31761" name="TextBox 19"/>
            <p:cNvSpPr txBox="1">
              <a:spLocks noChangeArrowheads="1"/>
            </p:cNvSpPr>
            <p:nvPr/>
          </p:nvSpPr>
          <p:spPr bwMode="auto">
            <a:xfrm>
              <a:off x="-17031" y="-121804"/>
              <a:ext cx="5960844" cy="707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a:solidFill>
                    <a:schemeClr val="tx1"/>
                  </a:solidFill>
                  <a:latin typeface="Calibri" panose="020F050202020403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Calibri" panose="020F050202020403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000" dirty="0"/>
                <a:t>Online decision-making involves a fundamental choice: </a:t>
              </a:r>
            </a:p>
            <a:p>
              <a:pPr eaLnBrk="1" hangingPunct="1"/>
              <a:endParaRPr lang="zh-CN" altLang="en-US" sz="2000" b="1" dirty="0">
                <a:latin typeface="+mj-lt"/>
                <a:ea typeface="微软雅黑" panose="020B0503020204020204" pitchFamily="34" charset="-122"/>
              </a:endParaRPr>
            </a:p>
          </p:txBody>
        </p:sp>
      </p:grpSp>
      <p:sp>
        <p:nvSpPr>
          <p:cNvPr id="31758" name="TextBox 23"/>
          <p:cNvSpPr txBox="1">
            <a:spLocks noChangeArrowheads="1"/>
          </p:cNvSpPr>
          <p:nvPr/>
        </p:nvSpPr>
        <p:spPr bwMode="auto">
          <a:xfrm>
            <a:off x="683568" y="2662317"/>
            <a:ext cx="6690486"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a:solidFill>
                  <a:schemeClr val="tx1"/>
                </a:solidFill>
                <a:latin typeface="Calibri" panose="020F050202020403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Calibri" panose="020F050202020403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000" dirty="0">
                <a:latin typeface="+mj-lt"/>
              </a:rPr>
              <a:t>The best long-term strategy may involve short-term sacrifices </a:t>
            </a:r>
            <a:endParaRPr lang="zh-CN" altLang="en-US" sz="2000" dirty="0">
              <a:latin typeface="+mj-lt"/>
            </a:endParaRPr>
          </a:p>
          <a:p>
            <a:pPr eaLnBrk="1" hangingPunct="1"/>
            <a:endParaRPr lang="zh-CN" altLang="en-US" sz="2000" dirty="0">
              <a:latin typeface="+mj-lt"/>
            </a:endParaRPr>
          </a:p>
          <a:p>
            <a:pPr eaLnBrk="1" hangingPunct="1"/>
            <a:r>
              <a:rPr lang="en-US" altLang="zh-CN" sz="2000" dirty="0">
                <a:latin typeface="+mj-lt"/>
              </a:rPr>
              <a:t>Gather enough information to make the best overall decisions </a:t>
            </a:r>
          </a:p>
          <a:p>
            <a:pPr eaLnBrk="1" hangingPunct="1"/>
            <a:endParaRPr lang="zh-CN" altLang="en-US" sz="2000" b="1" dirty="0">
              <a:latin typeface="+mj-lt"/>
              <a:ea typeface="微软雅黑" panose="020B0503020204020204" pitchFamily="34" charset="-122"/>
            </a:endParaRPr>
          </a:p>
        </p:txBody>
      </p:sp>
      <p:sp>
        <p:nvSpPr>
          <p:cNvPr id="31751" name="矩形 24"/>
          <p:cNvSpPr>
            <a:spLocks noChangeArrowheads="1"/>
          </p:cNvSpPr>
          <p:nvPr/>
        </p:nvSpPr>
        <p:spPr bwMode="auto">
          <a:xfrm>
            <a:off x="323528" y="532689"/>
            <a:ext cx="226312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a:solidFill>
                  <a:schemeClr val="tx1"/>
                </a:solidFill>
                <a:latin typeface="Calibri" panose="020F050202020403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Calibri" panose="020F050202020403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3200" dirty="0"/>
              <a:t>Introduction</a:t>
            </a:r>
            <a:endParaRPr lang="zh-CN" altLang="en-US" sz="3200" b="1" dirty="0">
              <a:ea typeface="微软雅黑" panose="020B0503020204020204" pitchFamily="34" charset="-122"/>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611560" y="267494"/>
            <a:ext cx="1800200" cy="354480"/>
          </a:xfrm>
          <a:prstGeom prst="rect">
            <a:avLst/>
          </a:prstGeom>
        </p:spPr>
      </p:pic>
      <p:pic>
        <p:nvPicPr>
          <p:cNvPr id="3" name="图片 2"/>
          <p:cNvPicPr>
            <a:picLocks noChangeAspect="1"/>
          </p:cNvPicPr>
          <p:nvPr/>
        </p:nvPicPr>
        <p:blipFill>
          <a:blip r:embed="rId3"/>
          <a:stretch>
            <a:fillRect/>
          </a:stretch>
        </p:blipFill>
        <p:spPr>
          <a:xfrm>
            <a:off x="585986" y="702654"/>
            <a:ext cx="3888432" cy="301943"/>
          </a:xfrm>
          <a:prstGeom prst="rect">
            <a:avLst/>
          </a:prstGeom>
        </p:spPr>
      </p:pic>
      <p:pic>
        <p:nvPicPr>
          <p:cNvPr id="4" name="图片 3"/>
          <p:cNvPicPr>
            <a:picLocks noChangeAspect="1"/>
          </p:cNvPicPr>
          <p:nvPr/>
        </p:nvPicPr>
        <p:blipFill>
          <a:blip r:embed="rId4"/>
          <a:stretch>
            <a:fillRect/>
          </a:stretch>
        </p:blipFill>
        <p:spPr>
          <a:xfrm>
            <a:off x="600074" y="1031499"/>
            <a:ext cx="2088232" cy="298319"/>
          </a:xfrm>
          <a:prstGeom prst="rect">
            <a:avLst/>
          </a:prstGeom>
        </p:spPr>
      </p:pic>
      <p:pic>
        <p:nvPicPr>
          <p:cNvPr id="5" name="图片 4"/>
          <p:cNvPicPr>
            <a:picLocks noChangeAspect="1"/>
          </p:cNvPicPr>
          <p:nvPr/>
        </p:nvPicPr>
        <p:blipFill>
          <a:blip r:embed="rId5"/>
          <a:stretch>
            <a:fillRect/>
          </a:stretch>
        </p:blipFill>
        <p:spPr>
          <a:xfrm>
            <a:off x="585986" y="1366832"/>
            <a:ext cx="3770114" cy="322296"/>
          </a:xfrm>
          <a:prstGeom prst="rect">
            <a:avLst/>
          </a:prstGeom>
        </p:spPr>
      </p:pic>
      <p:pic>
        <p:nvPicPr>
          <p:cNvPr id="6" name="图片 5"/>
          <p:cNvPicPr>
            <a:picLocks noChangeAspect="1"/>
          </p:cNvPicPr>
          <p:nvPr/>
        </p:nvPicPr>
        <p:blipFill>
          <a:blip r:embed="rId6"/>
          <a:stretch>
            <a:fillRect/>
          </a:stretch>
        </p:blipFill>
        <p:spPr>
          <a:xfrm>
            <a:off x="608186" y="1726142"/>
            <a:ext cx="3240360" cy="310113"/>
          </a:xfrm>
          <a:prstGeom prst="rect">
            <a:avLst/>
          </a:prstGeom>
        </p:spPr>
      </p:pic>
      <p:pic>
        <p:nvPicPr>
          <p:cNvPr id="7" name="图片 6"/>
          <p:cNvPicPr>
            <a:picLocks noChangeAspect="1"/>
          </p:cNvPicPr>
          <p:nvPr/>
        </p:nvPicPr>
        <p:blipFill>
          <a:blip r:embed="rId7"/>
          <a:stretch>
            <a:fillRect/>
          </a:stretch>
        </p:blipFill>
        <p:spPr>
          <a:xfrm>
            <a:off x="608186" y="2051363"/>
            <a:ext cx="3020566" cy="286720"/>
          </a:xfrm>
          <a:prstGeom prst="rect">
            <a:avLst/>
          </a:prstGeom>
        </p:spPr>
      </p:pic>
      <p:pic>
        <p:nvPicPr>
          <p:cNvPr id="8" name="图片 7"/>
          <p:cNvPicPr>
            <a:picLocks noChangeAspect="1"/>
          </p:cNvPicPr>
          <p:nvPr/>
        </p:nvPicPr>
        <p:blipFill>
          <a:blip r:embed="rId8"/>
          <a:stretch>
            <a:fillRect/>
          </a:stretch>
        </p:blipFill>
        <p:spPr>
          <a:xfrm>
            <a:off x="617375" y="2427734"/>
            <a:ext cx="2222287" cy="382177"/>
          </a:xfrm>
          <a:prstGeom prst="rect">
            <a:avLst/>
          </a:prstGeom>
        </p:spPr>
      </p:pic>
      <p:pic>
        <p:nvPicPr>
          <p:cNvPr id="9" name="图片 8"/>
          <p:cNvPicPr>
            <a:picLocks noChangeAspect="1"/>
          </p:cNvPicPr>
          <p:nvPr/>
        </p:nvPicPr>
        <p:blipFill>
          <a:blip r:embed="rId9"/>
          <a:stretch>
            <a:fillRect/>
          </a:stretch>
        </p:blipFill>
        <p:spPr>
          <a:xfrm>
            <a:off x="617375" y="2803997"/>
            <a:ext cx="4121150" cy="336550"/>
          </a:xfrm>
          <a:prstGeom prst="rect">
            <a:avLst/>
          </a:prstGeom>
        </p:spPr>
      </p:pic>
      <p:pic>
        <p:nvPicPr>
          <p:cNvPr id="10" name="图片 9"/>
          <p:cNvPicPr>
            <a:picLocks noChangeAspect="1"/>
          </p:cNvPicPr>
          <p:nvPr/>
        </p:nvPicPr>
        <p:blipFill>
          <a:blip r:embed="rId10"/>
          <a:stretch>
            <a:fillRect/>
          </a:stretch>
        </p:blipFill>
        <p:spPr>
          <a:xfrm>
            <a:off x="617375" y="3176876"/>
            <a:ext cx="2432101" cy="346473"/>
          </a:xfrm>
          <a:prstGeom prst="rect">
            <a:avLst/>
          </a:prstGeom>
        </p:spPr>
      </p:pic>
      <p:pic>
        <p:nvPicPr>
          <p:cNvPr id="11" name="图片 10"/>
          <p:cNvPicPr>
            <a:picLocks noChangeAspect="1"/>
          </p:cNvPicPr>
          <p:nvPr/>
        </p:nvPicPr>
        <p:blipFill>
          <a:blip r:embed="rId11"/>
          <a:stretch>
            <a:fillRect/>
          </a:stretch>
        </p:blipFill>
        <p:spPr>
          <a:xfrm>
            <a:off x="617375" y="3606461"/>
            <a:ext cx="4701406" cy="355628"/>
          </a:xfrm>
          <a:prstGeom prst="rect">
            <a:avLst/>
          </a:prstGeom>
        </p:spPr>
      </p:pic>
    </p:spTree>
    <p:extLst>
      <p:ext uri="{BB962C8B-B14F-4D97-AF65-F5344CB8AC3E}">
        <p14:creationId xmlns:p14="http://schemas.microsoft.com/office/powerpoint/2010/main" val="7146013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51" name="矩形 24"/>
          <p:cNvSpPr>
            <a:spLocks noChangeArrowheads="1"/>
          </p:cNvSpPr>
          <p:nvPr/>
        </p:nvSpPr>
        <p:spPr bwMode="auto">
          <a:xfrm>
            <a:off x="251520" y="304776"/>
            <a:ext cx="346441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a:solidFill>
                  <a:schemeClr val="tx1"/>
                </a:solidFill>
                <a:latin typeface="Calibri" panose="020F050202020403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Calibri" panose="020F050202020403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3200" dirty="0"/>
              <a:t>Multi-armed bandit</a:t>
            </a:r>
          </a:p>
        </p:txBody>
      </p:sp>
      <p:pic>
        <p:nvPicPr>
          <p:cNvPr id="13" name="图片 12"/>
          <p:cNvPicPr>
            <a:picLocks noChangeAspect="1"/>
          </p:cNvPicPr>
          <p:nvPr/>
        </p:nvPicPr>
        <p:blipFill>
          <a:blip r:embed="rId2"/>
          <a:stretch>
            <a:fillRect/>
          </a:stretch>
        </p:blipFill>
        <p:spPr>
          <a:xfrm>
            <a:off x="5013321" y="1117464"/>
            <a:ext cx="3591918" cy="3579862"/>
          </a:xfrm>
          <a:prstGeom prst="rect">
            <a:avLst/>
          </a:prstGeom>
        </p:spPr>
      </p:pic>
      <p:pic>
        <p:nvPicPr>
          <p:cNvPr id="2" name="图片 1"/>
          <p:cNvPicPr>
            <a:picLocks noChangeAspect="1"/>
          </p:cNvPicPr>
          <p:nvPr/>
        </p:nvPicPr>
        <p:blipFill>
          <a:blip r:embed="rId3"/>
          <a:stretch>
            <a:fillRect/>
          </a:stretch>
        </p:blipFill>
        <p:spPr>
          <a:xfrm>
            <a:off x="323528" y="1117464"/>
            <a:ext cx="4554619" cy="3579862"/>
          </a:xfrm>
          <a:prstGeom prst="rect">
            <a:avLst/>
          </a:prstGeom>
        </p:spPr>
      </p:pic>
    </p:spTree>
    <p:extLst>
      <p:ext uri="{BB962C8B-B14F-4D97-AF65-F5344CB8AC3E}">
        <p14:creationId xmlns:p14="http://schemas.microsoft.com/office/powerpoint/2010/main" val="4021739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61" name="TextBox 19"/>
          <p:cNvSpPr txBox="1">
            <a:spLocks noChangeArrowheads="1"/>
          </p:cNvSpPr>
          <p:nvPr/>
        </p:nvSpPr>
        <p:spPr bwMode="auto">
          <a:xfrm>
            <a:off x="683568" y="645758"/>
            <a:ext cx="534588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a:solidFill>
                  <a:schemeClr val="tx1"/>
                </a:solidFill>
                <a:latin typeface="Calibri" panose="020F050202020403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Calibri" panose="020F050202020403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r>
              <a:rPr lang="en-US" altLang="zh-CN" sz="2000" dirty="0"/>
              <a:t>The action-value is the mean reward for action a</a:t>
            </a:r>
            <a:endParaRPr lang="en-US" altLang="zh-CN" sz="2000" dirty="0">
              <a:effectLst/>
            </a:endParaRPr>
          </a:p>
        </p:txBody>
      </p:sp>
      <p:sp>
        <p:nvSpPr>
          <p:cNvPr id="31751" name="矩形 24"/>
          <p:cNvSpPr>
            <a:spLocks noChangeArrowheads="1"/>
          </p:cNvSpPr>
          <p:nvPr/>
        </p:nvSpPr>
        <p:spPr bwMode="auto">
          <a:xfrm>
            <a:off x="251520" y="100870"/>
            <a:ext cx="127477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a:solidFill>
                  <a:schemeClr val="tx1"/>
                </a:solidFill>
                <a:latin typeface="Calibri" panose="020F050202020403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Calibri" panose="020F050202020403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3200" dirty="0"/>
              <a:t>Regret</a:t>
            </a:r>
            <a:endParaRPr lang="zh-CN" altLang="en-US" sz="3200" b="1" dirty="0">
              <a:ea typeface="微软雅黑" panose="020B0503020204020204" pitchFamily="34" charset="-122"/>
            </a:endParaRPr>
          </a:p>
        </p:txBody>
      </p:sp>
      <p:pic>
        <p:nvPicPr>
          <p:cNvPr id="3" name="图片 2"/>
          <p:cNvPicPr>
            <a:picLocks noChangeAspect="1"/>
          </p:cNvPicPr>
          <p:nvPr/>
        </p:nvPicPr>
        <p:blipFill>
          <a:blip r:embed="rId2"/>
          <a:stretch>
            <a:fillRect/>
          </a:stretch>
        </p:blipFill>
        <p:spPr>
          <a:xfrm>
            <a:off x="755576" y="1480327"/>
            <a:ext cx="5347196" cy="924020"/>
          </a:xfrm>
          <a:prstGeom prst="rect">
            <a:avLst/>
          </a:prstGeom>
        </p:spPr>
      </p:pic>
      <p:pic>
        <p:nvPicPr>
          <p:cNvPr id="4" name="图片 3"/>
          <p:cNvPicPr>
            <a:picLocks noChangeAspect="1"/>
          </p:cNvPicPr>
          <p:nvPr/>
        </p:nvPicPr>
        <p:blipFill>
          <a:blip r:embed="rId3"/>
          <a:stretch>
            <a:fillRect/>
          </a:stretch>
        </p:blipFill>
        <p:spPr>
          <a:xfrm>
            <a:off x="755576" y="2391393"/>
            <a:ext cx="4464422" cy="779974"/>
          </a:xfrm>
          <a:prstGeom prst="rect">
            <a:avLst/>
          </a:prstGeom>
        </p:spPr>
      </p:pic>
      <p:pic>
        <p:nvPicPr>
          <p:cNvPr id="5" name="图片 4"/>
          <p:cNvPicPr>
            <a:picLocks noChangeAspect="1"/>
          </p:cNvPicPr>
          <p:nvPr/>
        </p:nvPicPr>
        <p:blipFill>
          <a:blip r:embed="rId4"/>
          <a:stretch>
            <a:fillRect/>
          </a:stretch>
        </p:blipFill>
        <p:spPr>
          <a:xfrm>
            <a:off x="859994" y="3329837"/>
            <a:ext cx="4457824" cy="1381392"/>
          </a:xfrm>
          <a:prstGeom prst="rect">
            <a:avLst/>
          </a:prstGeom>
        </p:spPr>
      </p:pic>
      <p:pic>
        <p:nvPicPr>
          <p:cNvPr id="6" name="图片 5"/>
          <p:cNvPicPr>
            <a:picLocks noChangeAspect="1"/>
          </p:cNvPicPr>
          <p:nvPr/>
        </p:nvPicPr>
        <p:blipFill>
          <a:blip r:embed="rId5"/>
          <a:stretch>
            <a:fillRect/>
          </a:stretch>
        </p:blipFill>
        <p:spPr>
          <a:xfrm>
            <a:off x="2994915" y="999115"/>
            <a:ext cx="1121704" cy="359792"/>
          </a:xfrm>
          <a:prstGeom prst="rect">
            <a:avLst/>
          </a:prstGeom>
        </p:spPr>
      </p:pic>
    </p:spTree>
    <p:extLst>
      <p:ext uri="{BB962C8B-B14F-4D97-AF65-F5344CB8AC3E}">
        <p14:creationId xmlns:p14="http://schemas.microsoft.com/office/powerpoint/2010/main" val="17372720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51" name="矩形 24"/>
          <p:cNvSpPr>
            <a:spLocks noChangeArrowheads="1"/>
          </p:cNvSpPr>
          <p:nvPr/>
        </p:nvSpPr>
        <p:spPr bwMode="auto">
          <a:xfrm>
            <a:off x="251520" y="100870"/>
            <a:ext cx="2875659"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a:solidFill>
                  <a:schemeClr val="tx1"/>
                </a:solidFill>
                <a:latin typeface="Calibri" panose="020F050202020403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Calibri" panose="020F050202020403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3200" dirty="0"/>
              <a:t>Counting</a:t>
            </a:r>
            <a:r>
              <a:rPr lang="zh-CN" altLang="en-US" sz="3200" dirty="0"/>
              <a:t> </a:t>
            </a:r>
            <a:r>
              <a:rPr lang="en-US" altLang="zh-CN" sz="3200" dirty="0"/>
              <a:t>Regret</a:t>
            </a:r>
            <a:endParaRPr lang="zh-CN" altLang="en-US" sz="3200" b="1" dirty="0">
              <a:ea typeface="微软雅黑" panose="020B0503020204020204" pitchFamily="34" charset="-122"/>
            </a:endParaRPr>
          </a:p>
        </p:txBody>
      </p:sp>
      <p:pic>
        <p:nvPicPr>
          <p:cNvPr id="6" name="图片 5"/>
          <p:cNvPicPr>
            <a:picLocks noChangeAspect="1"/>
          </p:cNvPicPr>
          <p:nvPr/>
        </p:nvPicPr>
        <p:blipFill>
          <a:blip r:embed="rId2"/>
          <a:stretch>
            <a:fillRect/>
          </a:stretch>
        </p:blipFill>
        <p:spPr>
          <a:xfrm>
            <a:off x="683568" y="752764"/>
            <a:ext cx="5256584" cy="330221"/>
          </a:xfrm>
          <a:prstGeom prst="rect">
            <a:avLst/>
          </a:prstGeom>
        </p:spPr>
      </p:pic>
      <p:pic>
        <p:nvPicPr>
          <p:cNvPr id="7" name="图片 6"/>
          <p:cNvPicPr>
            <a:picLocks noChangeAspect="1"/>
          </p:cNvPicPr>
          <p:nvPr/>
        </p:nvPicPr>
        <p:blipFill>
          <a:blip r:embed="rId3"/>
          <a:stretch>
            <a:fillRect/>
          </a:stretch>
        </p:blipFill>
        <p:spPr>
          <a:xfrm>
            <a:off x="755576" y="1275606"/>
            <a:ext cx="4644046" cy="484650"/>
          </a:xfrm>
          <a:prstGeom prst="rect">
            <a:avLst/>
          </a:prstGeom>
        </p:spPr>
      </p:pic>
      <p:pic>
        <p:nvPicPr>
          <p:cNvPr id="8" name="图片 7"/>
          <p:cNvPicPr>
            <a:picLocks noChangeAspect="1"/>
          </p:cNvPicPr>
          <p:nvPr/>
        </p:nvPicPr>
        <p:blipFill>
          <a:blip r:embed="rId4"/>
          <a:stretch>
            <a:fillRect/>
          </a:stretch>
        </p:blipFill>
        <p:spPr>
          <a:xfrm>
            <a:off x="755576" y="1952877"/>
            <a:ext cx="3801740" cy="371757"/>
          </a:xfrm>
          <a:prstGeom prst="rect">
            <a:avLst/>
          </a:prstGeom>
        </p:spPr>
      </p:pic>
      <p:pic>
        <p:nvPicPr>
          <p:cNvPr id="9" name="图片 8"/>
          <p:cNvPicPr>
            <a:picLocks noChangeAspect="1"/>
          </p:cNvPicPr>
          <p:nvPr/>
        </p:nvPicPr>
        <p:blipFill>
          <a:blip r:embed="rId5"/>
          <a:stretch>
            <a:fillRect/>
          </a:stretch>
        </p:blipFill>
        <p:spPr>
          <a:xfrm>
            <a:off x="5724128" y="857068"/>
            <a:ext cx="2961924" cy="2047316"/>
          </a:xfrm>
          <a:prstGeom prst="rect">
            <a:avLst/>
          </a:prstGeom>
        </p:spPr>
      </p:pic>
      <p:pic>
        <p:nvPicPr>
          <p:cNvPr id="10" name="图片 9"/>
          <p:cNvPicPr>
            <a:picLocks noChangeAspect="1"/>
          </p:cNvPicPr>
          <p:nvPr/>
        </p:nvPicPr>
        <p:blipFill>
          <a:blip r:embed="rId6"/>
          <a:stretch>
            <a:fillRect/>
          </a:stretch>
        </p:blipFill>
        <p:spPr>
          <a:xfrm>
            <a:off x="251456" y="2324634"/>
            <a:ext cx="5477027" cy="2614661"/>
          </a:xfrm>
          <a:prstGeom prst="rect">
            <a:avLst/>
          </a:prstGeom>
        </p:spPr>
      </p:pic>
    </p:spTree>
    <p:extLst>
      <p:ext uri="{BB962C8B-B14F-4D97-AF65-F5344CB8AC3E}">
        <p14:creationId xmlns:p14="http://schemas.microsoft.com/office/powerpoint/2010/main" val="7377793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51" name="矩形 24"/>
          <p:cNvSpPr>
            <a:spLocks noChangeArrowheads="1"/>
          </p:cNvSpPr>
          <p:nvPr/>
        </p:nvSpPr>
        <p:spPr bwMode="auto">
          <a:xfrm>
            <a:off x="251520" y="100870"/>
            <a:ext cx="323704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a:solidFill>
                  <a:schemeClr val="tx1"/>
                </a:solidFill>
                <a:latin typeface="Calibri" panose="020F050202020403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Calibri" panose="020F050202020403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r>
              <a:rPr lang="en-US" altLang="zh-CN" sz="3200" dirty="0"/>
              <a:t>Greedy Algorithm </a:t>
            </a:r>
            <a:endParaRPr lang="en-US" altLang="zh-CN" sz="3200" dirty="0">
              <a:effectLst/>
            </a:endParaRPr>
          </a:p>
        </p:txBody>
      </p:sp>
      <p:pic>
        <p:nvPicPr>
          <p:cNvPr id="6" name="图片 5"/>
          <p:cNvPicPr>
            <a:picLocks noChangeAspect="1"/>
          </p:cNvPicPr>
          <p:nvPr/>
        </p:nvPicPr>
        <p:blipFill>
          <a:blip r:embed="rId2"/>
          <a:stretch>
            <a:fillRect/>
          </a:stretch>
        </p:blipFill>
        <p:spPr>
          <a:xfrm>
            <a:off x="897547" y="857222"/>
            <a:ext cx="4752528" cy="388111"/>
          </a:xfrm>
          <a:prstGeom prst="rect">
            <a:avLst/>
          </a:prstGeom>
        </p:spPr>
      </p:pic>
      <p:pic>
        <p:nvPicPr>
          <p:cNvPr id="7" name="图片 6"/>
          <p:cNvPicPr>
            <a:picLocks noChangeAspect="1"/>
          </p:cNvPicPr>
          <p:nvPr/>
        </p:nvPicPr>
        <p:blipFill>
          <a:blip r:embed="rId3"/>
          <a:stretch>
            <a:fillRect/>
          </a:stretch>
        </p:blipFill>
        <p:spPr>
          <a:xfrm>
            <a:off x="806516" y="1457470"/>
            <a:ext cx="5364088" cy="426285"/>
          </a:xfrm>
          <a:prstGeom prst="rect">
            <a:avLst/>
          </a:prstGeom>
        </p:spPr>
      </p:pic>
      <p:pic>
        <p:nvPicPr>
          <p:cNvPr id="8" name="图片 7"/>
          <p:cNvPicPr>
            <a:picLocks noChangeAspect="1"/>
          </p:cNvPicPr>
          <p:nvPr/>
        </p:nvPicPr>
        <p:blipFill>
          <a:blip r:embed="rId4"/>
          <a:stretch>
            <a:fillRect/>
          </a:stretch>
        </p:blipFill>
        <p:spPr>
          <a:xfrm>
            <a:off x="2195736" y="1959777"/>
            <a:ext cx="2958432" cy="864096"/>
          </a:xfrm>
          <a:prstGeom prst="rect">
            <a:avLst/>
          </a:prstGeom>
        </p:spPr>
      </p:pic>
      <p:pic>
        <p:nvPicPr>
          <p:cNvPr id="9" name="图片 8"/>
          <p:cNvPicPr>
            <a:picLocks noChangeAspect="1"/>
          </p:cNvPicPr>
          <p:nvPr/>
        </p:nvPicPr>
        <p:blipFill>
          <a:blip r:embed="rId5"/>
          <a:stretch>
            <a:fillRect/>
          </a:stretch>
        </p:blipFill>
        <p:spPr>
          <a:xfrm>
            <a:off x="755576" y="2898172"/>
            <a:ext cx="5036470" cy="428790"/>
          </a:xfrm>
          <a:prstGeom prst="rect">
            <a:avLst/>
          </a:prstGeom>
        </p:spPr>
      </p:pic>
      <p:pic>
        <p:nvPicPr>
          <p:cNvPr id="10" name="图片 9"/>
          <p:cNvPicPr>
            <a:picLocks noChangeAspect="1"/>
          </p:cNvPicPr>
          <p:nvPr/>
        </p:nvPicPr>
        <p:blipFill>
          <a:blip r:embed="rId6"/>
          <a:stretch>
            <a:fillRect/>
          </a:stretch>
        </p:blipFill>
        <p:spPr>
          <a:xfrm>
            <a:off x="2627784" y="3512530"/>
            <a:ext cx="1835200" cy="562400"/>
          </a:xfrm>
          <a:prstGeom prst="rect">
            <a:avLst/>
          </a:prstGeom>
        </p:spPr>
      </p:pic>
    </p:spTree>
    <p:extLst>
      <p:ext uri="{BB962C8B-B14F-4D97-AF65-F5344CB8AC3E}">
        <p14:creationId xmlns:p14="http://schemas.microsoft.com/office/powerpoint/2010/main" val="17647729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51" name="矩形 24"/>
          <p:cNvSpPr>
            <a:spLocks noChangeArrowheads="1"/>
          </p:cNvSpPr>
          <p:nvPr/>
        </p:nvSpPr>
        <p:spPr bwMode="auto">
          <a:xfrm>
            <a:off x="251520" y="100870"/>
            <a:ext cx="367466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a:solidFill>
                  <a:schemeClr val="tx1"/>
                </a:solidFill>
                <a:latin typeface="Calibri" panose="020F050202020403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Calibri" panose="020F050202020403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r>
              <a:rPr lang="mr-IN" altLang="zh-CN" sz="3200" dirty="0" err="1"/>
              <a:t>ε</a:t>
            </a:r>
            <a:r>
              <a:rPr lang="mr-IN" altLang="zh-CN" sz="3200" dirty="0"/>
              <a:t>-</a:t>
            </a:r>
            <a:r>
              <a:rPr lang="en-US" altLang="zh-CN" sz="3200" dirty="0"/>
              <a:t>Greedy Algorithm </a:t>
            </a:r>
            <a:endParaRPr lang="en-US" altLang="zh-CN" sz="3200" dirty="0">
              <a:effectLst/>
            </a:endParaRPr>
          </a:p>
        </p:txBody>
      </p:sp>
      <p:pic>
        <p:nvPicPr>
          <p:cNvPr id="2" name="图片 1"/>
          <p:cNvPicPr>
            <a:picLocks noChangeAspect="1"/>
          </p:cNvPicPr>
          <p:nvPr/>
        </p:nvPicPr>
        <p:blipFill>
          <a:blip r:embed="rId2"/>
          <a:stretch>
            <a:fillRect/>
          </a:stretch>
        </p:blipFill>
        <p:spPr>
          <a:xfrm>
            <a:off x="792060" y="818934"/>
            <a:ext cx="4866043" cy="298859"/>
          </a:xfrm>
          <a:prstGeom prst="rect">
            <a:avLst/>
          </a:prstGeom>
        </p:spPr>
      </p:pic>
      <p:pic>
        <p:nvPicPr>
          <p:cNvPr id="4" name="图片 3"/>
          <p:cNvPicPr>
            <a:picLocks noChangeAspect="1"/>
          </p:cNvPicPr>
          <p:nvPr/>
        </p:nvPicPr>
        <p:blipFill>
          <a:blip r:embed="rId3"/>
          <a:stretch>
            <a:fillRect/>
          </a:stretch>
        </p:blipFill>
        <p:spPr>
          <a:xfrm>
            <a:off x="1259632" y="1344744"/>
            <a:ext cx="4011933" cy="633076"/>
          </a:xfrm>
          <a:prstGeom prst="rect">
            <a:avLst/>
          </a:prstGeom>
        </p:spPr>
      </p:pic>
      <p:pic>
        <p:nvPicPr>
          <p:cNvPr id="11" name="图片 10"/>
          <p:cNvPicPr>
            <a:picLocks noChangeAspect="1"/>
          </p:cNvPicPr>
          <p:nvPr/>
        </p:nvPicPr>
        <p:blipFill>
          <a:blip r:embed="rId4"/>
          <a:stretch>
            <a:fillRect/>
          </a:stretch>
        </p:blipFill>
        <p:spPr>
          <a:xfrm>
            <a:off x="792060" y="2355726"/>
            <a:ext cx="3528392" cy="483983"/>
          </a:xfrm>
          <a:prstGeom prst="rect">
            <a:avLst/>
          </a:prstGeom>
        </p:spPr>
      </p:pic>
      <p:pic>
        <p:nvPicPr>
          <p:cNvPr id="12" name="图片 11"/>
          <p:cNvPicPr>
            <a:picLocks noChangeAspect="1"/>
          </p:cNvPicPr>
          <p:nvPr/>
        </p:nvPicPr>
        <p:blipFill>
          <a:blip r:embed="rId5"/>
          <a:stretch>
            <a:fillRect/>
          </a:stretch>
        </p:blipFill>
        <p:spPr>
          <a:xfrm>
            <a:off x="2195736" y="3003798"/>
            <a:ext cx="1472450" cy="890653"/>
          </a:xfrm>
          <a:prstGeom prst="rect">
            <a:avLst/>
          </a:prstGeom>
        </p:spPr>
      </p:pic>
    </p:spTree>
    <p:extLst>
      <p:ext uri="{BB962C8B-B14F-4D97-AF65-F5344CB8AC3E}">
        <p14:creationId xmlns:p14="http://schemas.microsoft.com/office/powerpoint/2010/main" val="168496265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51" name="矩形 24"/>
          <p:cNvSpPr>
            <a:spLocks noChangeArrowheads="1"/>
          </p:cNvSpPr>
          <p:nvPr/>
        </p:nvSpPr>
        <p:spPr bwMode="auto">
          <a:xfrm>
            <a:off x="251520" y="100870"/>
            <a:ext cx="412779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a:solidFill>
                  <a:schemeClr val="tx1"/>
                </a:solidFill>
                <a:latin typeface="Calibri" panose="020F050202020403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Calibri" panose="020F050202020403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r>
              <a:rPr lang="en-US" altLang="zh-CN" sz="3200" dirty="0"/>
              <a:t>Optimistic </a:t>
            </a:r>
            <a:r>
              <a:rPr lang="en-US" altLang="zh-CN" sz="3200" dirty="0" err="1"/>
              <a:t>Initialisation</a:t>
            </a:r>
            <a:r>
              <a:rPr lang="en-US" altLang="zh-CN" sz="3200" dirty="0"/>
              <a:t> </a:t>
            </a:r>
          </a:p>
        </p:txBody>
      </p:sp>
      <p:pic>
        <p:nvPicPr>
          <p:cNvPr id="7" name="图片 6"/>
          <p:cNvPicPr>
            <a:picLocks noChangeAspect="1"/>
          </p:cNvPicPr>
          <p:nvPr/>
        </p:nvPicPr>
        <p:blipFill>
          <a:blip r:embed="rId2"/>
          <a:stretch>
            <a:fillRect/>
          </a:stretch>
        </p:blipFill>
        <p:spPr>
          <a:xfrm>
            <a:off x="509326" y="771551"/>
            <a:ext cx="4843383" cy="393480"/>
          </a:xfrm>
          <a:prstGeom prst="rect">
            <a:avLst/>
          </a:prstGeom>
        </p:spPr>
      </p:pic>
      <p:pic>
        <p:nvPicPr>
          <p:cNvPr id="8" name="图片 7"/>
          <p:cNvPicPr>
            <a:picLocks noChangeAspect="1"/>
          </p:cNvPicPr>
          <p:nvPr/>
        </p:nvPicPr>
        <p:blipFill>
          <a:blip r:embed="rId3"/>
          <a:stretch>
            <a:fillRect/>
          </a:stretch>
        </p:blipFill>
        <p:spPr>
          <a:xfrm>
            <a:off x="542351" y="1166261"/>
            <a:ext cx="4824566" cy="542681"/>
          </a:xfrm>
          <a:prstGeom prst="rect">
            <a:avLst/>
          </a:prstGeom>
        </p:spPr>
      </p:pic>
      <p:pic>
        <p:nvPicPr>
          <p:cNvPr id="9" name="图片 8"/>
          <p:cNvPicPr>
            <a:picLocks noChangeAspect="1"/>
          </p:cNvPicPr>
          <p:nvPr/>
        </p:nvPicPr>
        <p:blipFill>
          <a:blip r:embed="rId4"/>
          <a:stretch>
            <a:fillRect/>
          </a:stretch>
        </p:blipFill>
        <p:spPr>
          <a:xfrm>
            <a:off x="827584" y="1924637"/>
            <a:ext cx="3384376" cy="704224"/>
          </a:xfrm>
          <a:prstGeom prst="rect">
            <a:avLst/>
          </a:prstGeom>
        </p:spPr>
      </p:pic>
      <p:pic>
        <p:nvPicPr>
          <p:cNvPr id="13" name="图片 12"/>
          <p:cNvPicPr>
            <a:picLocks noChangeAspect="1"/>
          </p:cNvPicPr>
          <p:nvPr/>
        </p:nvPicPr>
        <p:blipFill>
          <a:blip r:embed="rId5"/>
          <a:stretch>
            <a:fillRect/>
          </a:stretch>
        </p:blipFill>
        <p:spPr>
          <a:xfrm>
            <a:off x="611560" y="2820660"/>
            <a:ext cx="5090957" cy="1330131"/>
          </a:xfrm>
          <a:prstGeom prst="rect">
            <a:avLst/>
          </a:prstGeom>
        </p:spPr>
      </p:pic>
    </p:spTree>
    <p:extLst>
      <p:ext uri="{BB962C8B-B14F-4D97-AF65-F5344CB8AC3E}">
        <p14:creationId xmlns:p14="http://schemas.microsoft.com/office/powerpoint/2010/main" val="7948868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323528" y="137330"/>
            <a:ext cx="3964434" cy="563722"/>
          </a:xfrm>
          <a:prstGeom prst="rect">
            <a:avLst/>
          </a:prstGeom>
        </p:spPr>
      </p:pic>
      <p:pic>
        <p:nvPicPr>
          <p:cNvPr id="5" name="图片 4"/>
          <p:cNvPicPr>
            <a:picLocks noChangeAspect="1"/>
          </p:cNvPicPr>
          <p:nvPr/>
        </p:nvPicPr>
        <p:blipFill>
          <a:blip r:embed="rId3"/>
          <a:stretch>
            <a:fillRect/>
          </a:stretch>
        </p:blipFill>
        <p:spPr>
          <a:xfrm>
            <a:off x="957056" y="660826"/>
            <a:ext cx="3614944" cy="430153"/>
          </a:xfrm>
          <a:prstGeom prst="rect">
            <a:avLst/>
          </a:prstGeom>
        </p:spPr>
      </p:pic>
      <p:pic>
        <p:nvPicPr>
          <p:cNvPr id="6" name="图片 5"/>
          <p:cNvPicPr>
            <a:picLocks noChangeAspect="1"/>
          </p:cNvPicPr>
          <p:nvPr/>
        </p:nvPicPr>
        <p:blipFill>
          <a:blip r:embed="rId4"/>
          <a:stretch>
            <a:fillRect/>
          </a:stretch>
        </p:blipFill>
        <p:spPr>
          <a:xfrm>
            <a:off x="1000332" y="1090979"/>
            <a:ext cx="2966872" cy="290158"/>
          </a:xfrm>
          <a:prstGeom prst="rect">
            <a:avLst/>
          </a:prstGeom>
        </p:spPr>
      </p:pic>
      <p:pic>
        <p:nvPicPr>
          <p:cNvPr id="7" name="图片 6"/>
          <p:cNvPicPr>
            <a:picLocks noChangeAspect="1"/>
          </p:cNvPicPr>
          <p:nvPr/>
        </p:nvPicPr>
        <p:blipFill>
          <a:blip r:embed="rId5"/>
          <a:stretch>
            <a:fillRect/>
          </a:stretch>
        </p:blipFill>
        <p:spPr>
          <a:xfrm>
            <a:off x="1461112" y="1727810"/>
            <a:ext cx="2606832" cy="1678149"/>
          </a:xfrm>
          <a:prstGeom prst="rect">
            <a:avLst/>
          </a:prstGeom>
        </p:spPr>
      </p:pic>
      <p:pic>
        <p:nvPicPr>
          <p:cNvPr id="8" name="图片 7"/>
          <p:cNvPicPr>
            <a:picLocks noChangeAspect="1"/>
          </p:cNvPicPr>
          <p:nvPr/>
        </p:nvPicPr>
        <p:blipFill>
          <a:blip r:embed="rId6"/>
          <a:stretch>
            <a:fillRect/>
          </a:stretch>
        </p:blipFill>
        <p:spPr>
          <a:xfrm>
            <a:off x="1029332" y="3377063"/>
            <a:ext cx="4741762" cy="1134726"/>
          </a:xfrm>
          <a:prstGeom prst="rect">
            <a:avLst/>
          </a:prstGeom>
        </p:spPr>
      </p:pic>
    </p:spTree>
    <p:extLst>
      <p:ext uri="{BB962C8B-B14F-4D97-AF65-F5344CB8AC3E}">
        <p14:creationId xmlns:p14="http://schemas.microsoft.com/office/powerpoint/2010/main" val="1569569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标题 1">
            <a:extLst>
              <a:ext uri="{FF2B5EF4-FFF2-40B4-BE49-F238E27FC236}">
                <a16:creationId xmlns:a16="http://schemas.microsoft.com/office/drawing/2014/main" id="{9AE15562-8448-8647-B6E0-E838266FF603}"/>
              </a:ext>
            </a:extLst>
          </p:cNvPr>
          <p:cNvSpPr>
            <a:spLocks noGrp="1"/>
          </p:cNvSpPr>
          <p:nvPr>
            <p:ph type="title"/>
          </p:nvPr>
        </p:nvSpPr>
        <p:spPr bwMode="auto">
          <a:xfrm>
            <a:off x="1614488" y="280988"/>
            <a:ext cx="5915025" cy="99417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algn="l" eaLnBrk="1" hangingPunct="1"/>
            <a:r>
              <a:rPr kumimoji="1" lang="zh-CN" altLang="en-US"/>
              <a:t>      </a:t>
            </a:r>
            <a:r>
              <a:rPr kumimoji="1" lang="en-US" altLang="zh-CN"/>
              <a:t>content</a:t>
            </a:r>
            <a:endParaRPr kumimoji="1" lang="zh-CN" altLang="en-US"/>
          </a:p>
        </p:txBody>
      </p:sp>
      <p:pic>
        <p:nvPicPr>
          <p:cNvPr id="12" name="内容占位符 11">
            <a:extLst>
              <a:ext uri="{FF2B5EF4-FFF2-40B4-BE49-F238E27FC236}">
                <a16:creationId xmlns:a16="http://schemas.microsoft.com/office/drawing/2014/main" id="{7B380FC9-F4A2-DB4A-9B33-6A38E025DC64}"/>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b="54237"/>
          <a:stretch>
            <a:fillRect/>
          </a:stretch>
        </p:blipFill>
        <p:spPr bwMode="auto">
          <a:xfrm>
            <a:off x="920353" y="897731"/>
            <a:ext cx="6413897" cy="16668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内容占位符 11">
            <a:extLst>
              <a:ext uri="{FF2B5EF4-FFF2-40B4-BE49-F238E27FC236}">
                <a16:creationId xmlns:a16="http://schemas.microsoft.com/office/drawing/2014/main" id="{226B64EF-04FE-6546-B207-2A757D3B1C31}"/>
              </a:ext>
            </a:extLst>
          </p:cNvPr>
          <p:cNvPicPr>
            <a:picLocks noChangeAspect="1"/>
          </p:cNvPicPr>
          <p:nvPr/>
        </p:nvPicPr>
        <p:blipFill>
          <a:blip r:embed="rId3">
            <a:extLst>
              <a:ext uri="{28A0092B-C50C-407E-A947-70E740481C1C}">
                <a14:useLocalDpi xmlns:a14="http://schemas.microsoft.com/office/drawing/2010/main" val="0"/>
              </a:ext>
            </a:extLst>
          </a:blip>
          <a:srcRect t="45564" r="52205"/>
          <a:stretch>
            <a:fillRect/>
          </a:stretch>
        </p:blipFill>
        <p:spPr bwMode="auto">
          <a:xfrm>
            <a:off x="1445419" y="2733675"/>
            <a:ext cx="2682479" cy="17347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内容占位符 11">
            <a:extLst>
              <a:ext uri="{FF2B5EF4-FFF2-40B4-BE49-F238E27FC236}">
                <a16:creationId xmlns:a16="http://schemas.microsoft.com/office/drawing/2014/main" id="{28F20CFB-42F7-3247-BAE8-95B3F452FDA0}"/>
              </a:ext>
            </a:extLst>
          </p:cNvPr>
          <p:cNvPicPr>
            <a:picLocks noChangeAspect="1"/>
          </p:cNvPicPr>
          <p:nvPr/>
        </p:nvPicPr>
        <p:blipFill>
          <a:blip r:embed="rId3">
            <a:extLst>
              <a:ext uri="{28A0092B-C50C-407E-A947-70E740481C1C}">
                <a14:useLocalDpi xmlns:a14="http://schemas.microsoft.com/office/drawing/2010/main" val="0"/>
              </a:ext>
            </a:extLst>
          </a:blip>
          <a:srcRect l="49832" t="45367"/>
          <a:stretch>
            <a:fillRect/>
          </a:stretch>
        </p:blipFill>
        <p:spPr bwMode="auto">
          <a:xfrm>
            <a:off x="4127897" y="2733675"/>
            <a:ext cx="2814638" cy="17406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3468191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4" presetClass="entr" presetSubtype="1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randombar(horizontal)">
                                      <p:cBhvr>
                                        <p:cTn id="11" dur="500"/>
                                        <p:tgtEl>
                                          <p:spTgt spid="12"/>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1" presetClass="entr" presetSubtype="0" fill="hold" nodeType="clickEffect">
                                  <p:stCondLst>
                                    <p:cond delay="0"/>
                                  </p:stCondLst>
                                  <p:childTnLst>
                                    <p:set>
                                      <p:cBhvr>
                                        <p:cTn id="15"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51" name="矩形 24"/>
          <p:cNvSpPr>
            <a:spLocks noChangeArrowheads="1"/>
          </p:cNvSpPr>
          <p:nvPr/>
        </p:nvSpPr>
        <p:spPr bwMode="auto">
          <a:xfrm>
            <a:off x="251520" y="100870"/>
            <a:ext cx="248369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a:solidFill>
                  <a:schemeClr val="tx1"/>
                </a:solidFill>
                <a:latin typeface="Calibri" panose="020F050202020403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Calibri" panose="020F050202020403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r>
              <a:rPr lang="en-US" altLang="zh-CN" sz="3200" dirty="0"/>
              <a:t>Lower Bound </a:t>
            </a:r>
            <a:endParaRPr lang="en-US" altLang="zh-CN" sz="3200" dirty="0">
              <a:effectLst/>
            </a:endParaRPr>
          </a:p>
        </p:txBody>
      </p:sp>
      <p:pic>
        <p:nvPicPr>
          <p:cNvPr id="3" name="图片 2"/>
          <p:cNvPicPr>
            <a:picLocks noChangeAspect="1"/>
          </p:cNvPicPr>
          <p:nvPr/>
        </p:nvPicPr>
        <p:blipFill>
          <a:blip r:embed="rId2"/>
          <a:stretch>
            <a:fillRect/>
          </a:stretch>
        </p:blipFill>
        <p:spPr>
          <a:xfrm>
            <a:off x="755576" y="771550"/>
            <a:ext cx="5544616" cy="1575013"/>
          </a:xfrm>
          <a:prstGeom prst="rect">
            <a:avLst/>
          </a:prstGeom>
        </p:spPr>
      </p:pic>
      <p:pic>
        <p:nvPicPr>
          <p:cNvPr id="5" name="图片 4"/>
          <p:cNvPicPr>
            <a:picLocks noChangeAspect="1"/>
          </p:cNvPicPr>
          <p:nvPr/>
        </p:nvPicPr>
        <p:blipFill>
          <a:blip r:embed="rId3"/>
          <a:stretch>
            <a:fillRect/>
          </a:stretch>
        </p:blipFill>
        <p:spPr>
          <a:xfrm>
            <a:off x="1259632" y="2643758"/>
            <a:ext cx="4860032" cy="1054421"/>
          </a:xfrm>
          <a:prstGeom prst="rect">
            <a:avLst/>
          </a:prstGeom>
        </p:spPr>
      </p:pic>
    </p:spTree>
    <p:extLst>
      <p:ext uri="{BB962C8B-B14F-4D97-AF65-F5344CB8AC3E}">
        <p14:creationId xmlns:p14="http://schemas.microsoft.com/office/powerpoint/2010/main" val="132438547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51" name="矩形 24"/>
          <p:cNvSpPr>
            <a:spLocks noChangeArrowheads="1"/>
          </p:cNvSpPr>
          <p:nvPr/>
        </p:nvSpPr>
        <p:spPr bwMode="auto">
          <a:xfrm>
            <a:off x="251520" y="100870"/>
            <a:ext cx="629678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a:solidFill>
                  <a:schemeClr val="tx1"/>
                </a:solidFill>
                <a:latin typeface="Calibri" panose="020F050202020403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Calibri" panose="020F050202020403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r>
              <a:rPr lang="en-US" altLang="zh-CN" sz="3200" dirty="0"/>
              <a:t>Optimism in the Face of Uncertainty </a:t>
            </a:r>
          </a:p>
        </p:txBody>
      </p:sp>
      <p:pic>
        <p:nvPicPr>
          <p:cNvPr id="3" name="图片 2"/>
          <p:cNvPicPr>
            <a:picLocks noChangeAspect="1"/>
          </p:cNvPicPr>
          <p:nvPr/>
        </p:nvPicPr>
        <p:blipFill>
          <a:blip r:embed="rId2"/>
          <a:stretch>
            <a:fillRect/>
          </a:stretch>
        </p:blipFill>
        <p:spPr>
          <a:xfrm>
            <a:off x="1187624" y="672635"/>
            <a:ext cx="5725950" cy="2143839"/>
          </a:xfrm>
          <a:prstGeom prst="rect">
            <a:avLst/>
          </a:prstGeom>
        </p:spPr>
      </p:pic>
      <p:pic>
        <p:nvPicPr>
          <p:cNvPr id="5" name="图片 4"/>
          <p:cNvPicPr>
            <a:picLocks noChangeAspect="1"/>
          </p:cNvPicPr>
          <p:nvPr/>
        </p:nvPicPr>
        <p:blipFill>
          <a:blip r:embed="rId3"/>
          <a:stretch>
            <a:fillRect/>
          </a:stretch>
        </p:blipFill>
        <p:spPr>
          <a:xfrm>
            <a:off x="1043608" y="2859782"/>
            <a:ext cx="5220072" cy="2022028"/>
          </a:xfrm>
          <a:prstGeom prst="rect">
            <a:avLst/>
          </a:prstGeom>
        </p:spPr>
      </p:pic>
    </p:spTree>
    <p:extLst>
      <p:ext uri="{BB962C8B-B14F-4D97-AF65-F5344CB8AC3E}">
        <p14:creationId xmlns:p14="http://schemas.microsoft.com/office/powerpoint/2010/main" val="193037048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51" name="矩形 24"/>
          <p:cNvSpPr>
            <a:spLocks noChangeArrowheads="1"/>
          </p:cNvSpPr>
          <p:nvPr/>
        </p:nvSpPr>
        <p:spPr bwMode="auto">
          <a:xfrm>
            <a:off x="251520" y="100870"/>
            <a:ext cx="463736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a:solidFill>
                  <a:schemeClr val="tx1"/>
                </a:solidFill>
                <a:latin typeface="Calibri" panose="020F050202020403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Calibri" panose="020F050202020403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r>
              <a:rPr lang="en-US" altLang="zh-CN" sz="3200" dirty="0"/>
              <a:t>Upper Confidence Bounds </a:t>
            </a:r>
            <a:endParaRPr lang="en-US" altLang="zh-CN" sz="3200" dirty="0">
              <a:effectLst/>
            </a:endParaRPr>
          </a:p>
        </p:txBody>
      </p:sp>
      <p:pic>
        <p:nvPicPr>
          <p:cNvPr id="3" name="图片 2"/>
          <p:cNvPicPr>
            <a:picLocks noChangeAspect="1"/>
          </p:cNvPicPr>
          <p:nvPr/>
        </p:nvPicPr>
        <p:blipFill>
          <a:blip r:embed="rId2"/>
          <a:stretch>
            <a:fillRect/>
          </a:stretch>
        </p:blipFill>
        <p:spPr>
          <a:xfrm>
            <a:off x="705256" y="787132"/>
            <a:ext cx="4883903" cy="349830"/>
          </a:xfrm>
          <a:prstGeom prst="rect">
            <a:avLst/>
          </a:prstGeom>
        </p:spPr>
      </p:pic>
      <p:pic>
        <p:nvPicPr>
          <p:cNvPr id="5" name="图片 4"/>
          <p:cNvPicPr>
            <a:picLocks noChangeAspect="1"/>
          </p:cNvPicPr>
          <p:nvPr/>
        </p:nvPicPr>
        <p:blipFill>
          <a:blip r:embed="rId3"/>
          <a:stretch>
            <a:fillRect/>
          </a:stretch>
        </p:blipFill>
        <p:spPr>
          <a:xfrm>
            <a:off x="726816" y="1232479"/>
            <a:ext cx="4493344" cy="288810"/>
          </a:xfrm>
          <a:prstGeom prst="rect">
            <a:avLst/>
          </a:prstGeom>
        </p:spPr>
      </p:pic>
      <p:pic>
        <p:nvPicPr>
          <p:cNvPr id="8" name="图片 7"/>
          <p:cNvPicPr>
            <a:picLocks noChangeAspect="1"/>
          </p:cNvPicPr>
          <p:nvPr/>
        </p:nvPicPr>
        <p:blipFill>
          <a:blip r:embed="rId4"/>
          <a:stretch>
            <a:fillRect/>
          </a:stretch>
        </p:blipFill>
        <p:spPr>
          <a:xfrm>
            <a:off x="705256" y="1639130"/>
            <a:ext cx="5018872" cy="232971"/>
          </a:xfrm>
          <a:prstGeom prst="rect">
            <a:avLst/>
          </a:prstGeom>
        </p:spPr>
      </p:pic>
      <p:pic>
        <p:nvPicPr>
          <p:cNvPr id="9" name="图片 8"/>
          <p:cNvPicPr>
            <a:picLocks noChangeAspect="1"/>
          </p:cNvPicPr>
          <p:nvPr/>
        </p:nvPicPr>
        <p:blipFill>
          <a:blip r:embed="rId5"/>
          <a:stretch>
            <a:fillRect/>
          </a:stretch>
        </p:blipFill>
        <p:spPr>
          <a:xfrm>
            <a:off x="1353571" y="2106773"/>
            <a:ext cx="4271516" cy="492867"/>
          </a:xfrm>
          <a:prstGeom prst="rect">
            <a:avLst/>
          </a:prstGeom>
        </p:spPr>
      </p:pic>
      <p:pic>
        <p:nvPicPr>
          <p:cNvPr id="10" name="图片 9"/>
          <p:cNvPicPr>
            <a:picLocks noChangeAspect="1"/>
          </p:cNvPicPr>
          <p:nvPr/>
        </p:nvPicPr>
        <p:blipFill>
          <a:blip r:embed="rId6"/>
          <a:stretch>
            <a:fillRect/>
          </a:stretch>
        </p:blipFill>
        <p:spPr>
          <a:xfrm>
            <a:off x="733816" y="3003798"/>
            <a:ext cx="4499993" cy="938501"/>
          </a:xfrm>
          <a:prstGeom prst="rect">
            <a:avLst/>
          </a:prstGeom>
        </p:spPr>
      </p:pic>
    </p:spTree>
    <p:extLst>
      <p:ext uri="{BB962C8B-B14F-4D97-AF65-F5344CB8AC3E}">
        <p14:creationId xmlns:p14="http://schemas.microsoft.com/office/powerpoint/2010/main" val="78941480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51" name="矩形 24"/>
          <p:cNvSpPr>
            <a:spLocks noChangeArrowheads="1"/>
          </p:cNvSpPr>
          <p:nvPr/>
        </p:nvSpPr>
        <p:spPr bwMode="auto">
          <a:xfrm>
            <a:off x="251520" y="100870"/>
            <a:ext cx="392267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a:solidFill>
                  <a:schemeClr val="tx1"/>
                </a:solidFill>
                <a:latin typeface="Calibri" panose="020F050202020403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Calibri" panose="020F050202020403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r>
              <a:rPr lang="en-US" altLang="zh-CN" sz="3200" dirty="0" err="1"/>
              <a:t>Hoeffding’s</a:t>
            </a:r>
            <a:r>
              <a:rPr lang="en-US" altLang="zh-CN" sz="3200" dirty="0"/>
              <a:t> Inequality </a:t>
            </a:r>
            <a:endParaRPr lang="en-US" altLang="zh-CN" sz="3200" dirty="0">
              <a:effectLst/>
            </a:endParaRPr>
          </a:p>
        </p:txBody>
      </p:sp>
      <p:pic>
        <p:nvPicPr>
          <p:cNvPr id="2" name="图片 1"/>
          <p:cNvPicPr>
            <a:picLocks noChangeAspect="1"/>
          </p:cNvPicPr>
          <p:nvPr/>
        </p:nvPicPr>
        <p:blipFill>
          <a:blip r:embed="rId2"/>
          <a:stretch>
            <a:fillRect/>
          </a:stretch>
        </p:blipFill>
        <p:spPr>
          <a:xfrm>
            <a:off x="611560" y="915566"/>
            <a:ext cx="6206883" cy="1640281"/>
          </a:xfrm>
          <a:prstGeom prst="rect">
            <a:avLst/>
          </a:prstGeom>
        </p:spPr>
      </p:pic>
      <p:pic>
        <p:nvPicPr>
          <p:cNvPr id="4" name="图片 3"/>
          <p:cNvPicPr>
            <a:picLocks noChangeAspect="1"/>
          </p:cNvPicPr>
          <p:nvPr/>
        </p:nvPicPr>
        <p:blipFill>
          <a:blip r:embed="rId3"/>
          <a:stretch>
            <a:fillRect/>
          </a:stretch>
        </p:blipFill>
        <p:spPr>
          <a:xfrm>
            <a:off x="611560" y="2859782"/>
            <a:ext cx="5184576" cy="1333370"/>
          </a:xfrm>
          <a:prstGeom prst="rect">
            <a:avLst/>
          </a:prstGeom>
        </p:spPr>
      </p:pic>
    </p:spTree>
    <p:extLst>
      <p:ext uri="{BB962C8B-B14F-4D97-AF65-F5344CB8AC3E}">
        <p14:creationId xmlns:p14="http://schemas.microsoft.com/office/powerpoint/2010/main" val="30112052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51" name="矩形 24"/>
          <p:cNvSpPr>
            <a:spLocks noChangeArrowheads="1"/>
          </p:cNvSpPr>
          <p:nvPr/>
        </p:nvSpPr>
        <p:spPr bwMode="auto">
          <a:xfrm>
            <a:off x="251520" y="100870"/>
            <a:ext cx="656205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a:solidFill>
                  <a:schemeClr val="tx1"/>
                </a:solidFill>
                <a:latin typeface="Calibri" panose="020F050202020403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Calibri" panose="020F050202020403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r>
              <a:rPr lang="en-US" altLang="zh-CN" sz="3200" dirty="0"/>
              <a:t>Calculating Upper Confidence Bounds </a:t>
            </a:r>
            <a:endParaRPr lang="en-US" altLang="zh-CN" sz="3200" dirty="0">
              <a:effectLst/>
            </a:endParaRPr>
          </a:p>
        </p:txBody>
      </p:sp>
      <p:pic>
        <p:nvPicPr>
          <p:cNvPr id="2" name="图片 1"/>
          <p:cNvPicPr>
            <a:picLocks noChangeAspect="1"/>
          </p:cNvPicPr>
          <p:nvPr/>
        </p:nvPicPr>
        <p:blipFill>
          <a:blip r:embed="rId2"/>
          <a:stretch>
            <a:fillRect/>
          </a:stretch>
        </p:blipFill>
        <p:spPr>
          <a:xfrm>
            <a:off x="747952" y="744088"/>
            <a:ext cx="4127624" cy="308232"/>
          </a:xfrm>
          <a:prstGeom prst="rect">
            <a:avLst/>
          </a:prstGeom>
        </p:spPr>
      </p:pic>
      <p:pic>
        <p:nvPicPr>
          <p:cNvPr id="4" name="图片 3"/>
          <p:cNvPicPr>
            <a:picLocks noChangeAspect="1"/>
          </p:cNvPicPr>
          <p:nvPr/>
        </p:nvPicPr>
        <p:blipFill>
          <a:blip r:embed="rId3"/>
          <a:stretch>
            <a:fillRect/>
          </a:stretch>
        </p:blipFill>
        <p:spPr>
          <a:xfrm>
            <a:off x="747952" y="1048994"/>
            <a:ext cx="1605936" cy="387640"/>
          </a:xfrm>
          <a:prstGeom prst="rect">
            <a:avLst/>
          </a:prstGeom>
        </p:spPr>
      </p:pic>
      <p:pic>
        <p:nvPicPr>
          <p:cNvPr id="6" name="图片 5"/>
          <p:cNvPicPr>
            <a:picLocks noChangeAspect="1"/>
          </p:cNvPicPr>
          <p:nvPr/>
        </p:nvPicPr>
        <p:blipFill>
          <a:blip r:embed="rId4"/>
          <a:stretch>
            <a:fillRect/>
          </a:stretch>
        </p:blipFill>
        <p:spPr>
          <a:xfrm>
            <a:off x="2771800" y="994249"/>
            <a:ext cx="2434208" cy="1177843"/>
          </a:xfrm>
          <a:prstGeom prst="rect">
            <a:avLst/>
          </a:prstGeom>
        </p:spPr>
      </p:pic>
      <p:pic>
        <p:nvPicPr>
          <p:cNvPr id="7" name="图片 6"/>
          <p:cNvPicPr>
            <a:picLocks noChangeAspect="1"/>
          </p:cNvPicPr>
          <p:nvPr/>
        </p:nvPicPr>
        <p:blipFill>
          <a:blip r:embed="rId5"/>
          <a:stretch>
            <a:fillRect/>
          </a:stretch>
        </p:blipFill>
        <p:spPr>
          <a:xfrm>
            <a:off x="747952" y="2020020"/>
            <a:ext cx="4499490" cy="1431964"/>
          </a:xfrm>
          <a:prstGeom prst="rect">
            <a:avLst/>
          </a:prstGeom>
        </p:spPr>
      </p:pic>
      <p:pic>
        <p:nvPicPr>
          <p:cNvPr id="12" name="图片 11"/>
          <p:cNvPicPr>
            <a:picLocks noChangeAspect="1"/>
          </p:cNvPicPr>
          <p:nvPr/>
        </p:nvPicPr>
        <p:blipFill>
          <a:blip r:embed="rId6"/>
          <a:stretch>
            <a:fillRect/>
          </a:stretch>
        </p:blipFill>
        <p:spPr>
          <a:xfrm>
            <a:off x="747952" y="3315996"/>
            <a:ext cx="4588078" cy="1438747"/>
          </a:xfrm>
          <a:prstGeom prst="rect">
            <a:avLst/>
          </a:prstGeom>
        </p:spPr>
      </p:pic>
    </p:spTree>
    <p:extLst>
      <p:ext uri="{BB962C8B-B14F-4D97-AF65-F5344CB8AC3E}">
        <p14:creationId xmlns:p14="http://schemas.microsoft.com/office/powerpoint/2010/main" val="176739835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1691680" y="30054"/>
            <a:ext cx="5569696" cy="5055377"/>
          </a:xfrm>
          <a:prstGeom prst="rect">
            <a:avLst/>
          </a:prstGeom>
        </p:spPr>
      </p:pic>
    </p:spTree>
    <p:extLst>
      <p:ext uri="{BB962C8B-B14F-4D97-AF65-F5344CB8AC3E}">
        <p14:creationId xmlns:p14="http://schemas.microsoft.com/office/powerpoint/2010/main" val="110833415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8F156CB9-B74D-FA41-BAA7-06D72783A94D}"/>
              </a:ext>
            </a:extLst>
          </p:cNvPr>
          <p:cNvSpPr>
            <a:spLocks noGrp="1" noChangeArrowheads="1"/>
          </p:cNvSpPr>
          <p:nvPr>
            <p:ph type="ctrTitle"/>
          </p:nvPr>
        </p:nvSpPr>
        <p:spPr>
          <a:xfrm>
            <a:off x="1657350" y="1469232"/>
            <a:ext cx="5829300" cy="1102519"/>
          </a:xfrm>
        </p:spPr>
        <p:txBody>
          <a:bodyPr anchor="ctr"/>
          <a:lstStyle/>
          <a:p>
            <a:pPr eaLnBrk="1" hangingPunct="1"/>
            <a:r>
              <a:rPr lang="zh-CN" altLang="en-US" sz="3000" b="1"/>
              <a:t>强化学习</a:t>
            </a:r>
            <a:r>
              <a:rPr lang="en-US" altLang="zh-CN" sz="3000" b="1"/>
              <a:t>-</a:t>
            </a:r>
            <a:r>
              <a:rPr lang="zh-CN" altLang="en-US" sz="3000" b="1"/>
              <a:t>基于模型的强化学习</a:t>
            </a:r>
            <a:endParaRPr lang="zh-CN" altLang="zh-CN" sz="3000" b="1"/>
          </a:p>
        </p:txBody>
      </p:sp>
      <p:sp>
        <p:nvSpPr>
          <p:cNvPr id="3075" name="文本框 1">
            <a:extLst>
              <a:ext uri="{FF2B5EF4-FFF2-40B4-BE49-F238E27FC236}">
                <a16:creationId xmlns:a16="http://schemas.microsoft.com/office/drawing/2014/main" id="{A3FF7EC4-C91D-D04A-BF5E-8ADE8ED2266E}"/>
              </a:ext>
            </a:extLst>
          </p:cNvPr>
          <p:cNvSpPr txBox="1">
            <a:spLocks noChangeArrowheads="1"/>
          </p:cNvSpPr>
          <p:nvPr/>
        </p:nvSpPr>
        <p:spPr bwMode="auto">
          <a:xfrm>
            <a:off x="3654028" y="4245769"/>
            <a:ext cx="237648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a:latin typeface="微软雅黑" panose="020B0503020204020204" pitchFamily="34" charset="-122"/>
                <a:ea typeface="微软雅黑" panose="020B0503020204020204" pitchFamily="34" charset="-122"/>
              </a:rPr>
              <a:t>51174500149 </a:t>
            </a:r>
            <a:r>
              <a:rPr lang="zh-CN" altLang="en-US">
                <a:latin typeface="微软雅黑" panose="020B0503020204020204" pitchFamily="34" charset="-122"/>
                <a:ea typeface="微软雅黑" panose="020B0503020204020204" pitchFamily="34" charset="-122"/>
              </a:rPr>
              <a:t>余阳</a:t>
            </a:r>
          </a:p>
        </p:txBody>
      </p:sp>
    </p:spTree>
    <p:extLst>
      <p:ext uri="{BB962C8B-B14F-4D97-AF65-F5344CB8AC3E}">
        <p14:creationId xmlns:p14="http://schemas.microsoft.com/office/powerpoint/2010/main" val="303344941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标题 1">
            <a:extLst>
              <a:ext uri="{FF2B5EF4-FFF2-40B4-BE49-F238E27FC236}">
                <a16:creationId xmlns:a16="http://schemas.microsoft.com/office/drawing/2014/main" id="{0C36C45B-9ED5-0342-A18F-DF3FDBEE144D}"/>
              </a:ext>
            </a:extLst>
          </p:cNvPr>
          <p:cNvSpPr>
            <a:spLocks noGrp="1" noChangeArrowheads="1"/>
          </p:cNvSpPr>
          <p:nvPr>
            <p:ph type="title"/>
          </p:nvPr>
        </p:nvSpPr>
        <p:spPr/>
        <p:txBody>
          <a:bodyPr/>
          <a:lstStyle/>
          <a:p>
            <a:pPr eaLnBrk="1" hangingPunct="1"/>
            <a:r>
              <a:rPr lang="en-US" altLang="zh-CN">
                <a:solidFill>
                  <a:schemeClr val="tx1"/>
                </a:solidFill>
              </a:rPr>
              <a:t> </a:t>
            </a:r>
            <a:endParaRPr lang="zh-CN" altLang="en-US">
              <a:solidFill>
                <a:schemeClr val="tx1"/>
              </a:solidFill>
            </a:endParaRPr>
          </a:p>
        </p:txBody>
      </p:sp>
      <p:grpSp>
        <p:nvGrpSpPr>
          <p:cNvPr id="5123" name="组合 3">
            <a:extLst>
              <a:ext uri="{FF2B5EF4-FFF2-40B4-BE49-F238E27FC236}">
                <a16:creationId xmlns:a16="http://schemas.microsoft.com/office/drawing/2014/main" id="{70D47EB4-67C5-D149-A3C6-BC563412016C}"/>
              </a:ext>
            </a:extLst>
          </p:cNvPr>
          <p:cNvGrpSpPr>
            <a:grpSpLocks/>
          </p:cNvGrpSpPr>
          <p:nvPr/>
        </p:nvGrpSpPr>
        <p:grpSpPr bwMode="auto">
          <a:xfrm>
            <a:off x="1331119" y="1329929"/>
            <a:ext cx="6326981" cy="2268140"/>
            <a:chOff x="1074420" y="2346038"/>
            <a:chExt cx="10747044" cy="2676812"/>
          </a:xfrm>
        </p:grpSpPr>
        <p:grpSp>
          <p:nvGrpSpPr>
            <p:cNvPr id="5124" name="组合 5">
              <a:extLst>
                <a:ext uri="{FF2B5EF4-FFF2-40B4-BE49-F238E27FC236}">
                  <a16:creationId xmlns:a16="http://schemas.microsoft.com/office/drawing/2014/main" id="{F5D5E138-3A20-1C44-A0BA-86C65D00FFA1}"/>
                </a:ext>
              </a:extLst>
            </p:cNvPr>
            <p:cNvGrpSpPr>
              <a:grpSpLocks/>
            </p:cNvGrpSpPr>
            <p:nvPr/>
          </p:nvGrpSpPr>
          <p:grpSpPr bwMode="auto">
            <a:xfrm>
              <a:off x="4221277" y="2346038"/>
              <a:ext cx="4071096" cy="609835"/>
              <a:chOff x="4161340" y="2198255"/>
              <a:chExt cx="4071096" cy="609835"/>
            </a:xfrm>
          </p:grpSpPr>
          <p:sp>
            <p:nvSpPr>
              <p:cNvPr id="73" name="文本框 72">
                <a:extLst>
                  <a:ext uri="{FF2B5EF4-FFF2-40B4-BE49-F238E27FC236}">
                    <a16:creationId xmlns:a16="http://schemas.microsoft.com/office/drawing/2014/main" id="{4B4B428C-7599-474B-B83A-BFFA129AEA08}"/>
                  </a:ext>
                </a:extLst>
              </p:cNvPr>
              <p:cNvSpPr txBox="1"/>
              <p:nvPr/>
            </p:nvSpPr>
            <p:spPr>
              <a:xfrm>
                <a:off x="4410096" y="2389355"/>
                <a:ext cx="2831362" cy="272423"/>
              </a:xfrm>
              <a:prstGeom prst="rect">
                <a:avLst/>
              </a:prstGeom>
              <a:noFill/>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900">
                    <a:latin typeface="宋体" panose="02010600030101010101" pitchFamily="2" charset="-122"/>
                  </a:rPr>
                  <a:t>马尔科夫决策过程 </a:t>
                </a:r>
                <a:r>
                  <a:rPr lang="en-US" altLang="zh-CN" sz="900">
                    <a:latin typeface="宋体" panose="02010600030101010101" pitchFamily="2" charset="-122"/>
                  </a:rPr>
                  <a:t>MDP</a:t>
                </a:r>
                <a:endParaRPr lang="zh-CN" altLang="en-US" sz="900">
                  <a:latin typeface="宋体" panose="02010600030101010101" pitchFamily="2" charset="-122"/>
                </a:endParaRPr>
              </a:p>
            </p:txBody>
          </p:sp>
          <p:sp>
            <p:nvSpPr>
              <p:cNvPr id="74" name="矩形 73">
                <a:extLst>
                  <a:ext uri="{FF2B5EF4-FFF2-40B4-BE49-F238E27FC236}">
                    <a16:creationId xmlns:a16="http://schemas.microsoft.com/office/drawing/2014/main" id="{68DF9044-F228-4253-BB95-FA40048B9937}"/>
                  </a:ext>
                </a:extLst>
              </p:cNvPr>
              <p:cNvSpPr>
                <a:spLocks noRot="1" noChangeAspect="1" noMove="1" noResize="1" noEditPoints="1" noAdjustHandles="1" noChangeArrowheads="1" noChangeShapeType="1" noTextEdit="1"/>
              </p:cNvSpPr>
              <p:nvPr/>
            </p:nvSpPr>
            <p:spPr>
              <a:xfrm>
                <a:off x="6534640" y="2407408"/>
                <a:ext cx="1386991" cy="290429"/>
              </a:xfrm>
              <a:prstGeom prst="rect">
                <a:avLst/>
              </a:prstGeom>
              <a:blipFill>
                <a:blip r:embed="rId3"/>
                <a:stretch>
                  <a:fillRect/>
                </a:stretch>
              </a:blipFill>
            </p:spPr>
            <p:txBody>
              <a:bodyPr/>
              <a:lstStyle/>
              <a:p>
                <a:r>
                  <a:rPr lang="zh-CN" altLang="en-US">
                    <a:noFill/>
                  </a:rPr>
                  <a:t> </a:t>
                </a:r>
              </a:p>
            </p:txBody>
          </p:sp>
          <p:sp>
            <p:nvSpPr>
              <p:cNvPr id="75" name="圆角矩形 9">
                <a:extLst>
                  <a:ext uri="{FF2B5EF4-FFF2-40B4-BE49-F238E27FC236}">
                    <a16:creationId xmlns:a16="http://schemas.microsoft.com/office/drawing/2014/main" id="{78A6B4F9-8513-4E59-A79E-61E2908246CB}"/>
                  </a:ext>
                </a:extLst>
              </p:cNvPr>
              <p:cNvSpPr/>
              <p:nvPr/>
            </p:nvSpPr>
            <p:spPr>
              <a:xfrm>
                <a:off x="4161340" y="2198255"/>
                <a:ext cx="4071096" cy="60983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900">
                  <a:solidFill>
                    <a:schemeClr val="tx1"/>
                  </a:solidFill>
                  <a:latin typeface="+mn-ea"/>
                </a:endParaRPr>
              </a:p>
            </p:txBody>
          </p:sp>
        </p:grpSp>
        <p:grpSp>
          <p:nvGrpSpPr>
            <p:cNvPr id="5125" name="组合 7">
              <a:extLst>
                <a:ext uri="{FF2B5EF4-FFF2-40B4-BE49-F238E27FC236}">
                  <a16:creationId xmlns:a16="http://schemas.microsoft.com/office/drawing/2014/main" id="{2A9518B9-B848-4A45-80EC-98520D93E672}"/>
                </a:ext>
              </a:extLst>
            </p:cNvPr>
            <p:cNvGrpSpPr>
              <a:grpSpLocks/>
            </p:cNvGrpSpPr>
            <p:nvPr/>
          </p:nvGrpSpPr>
          <p:grpSpPr bwMode="auto">
            <a:xfrm>
              <a:off x="1948098" y="3333862"/>
              <a:ext cx="2978999" cy="498829"/>
              <a:chOff x="1948098" y="3463289"/>
              <a:chExt cx="2978999" cy="369471"/>
            </a:xfrm>
          </p:grpSpPr>
          <p:sp>
            <p:nvSpPr>
              <p:cNvPr id="71" name="文本框 70">
                <a:extLst>
                  <a:ext uri="{FF2B5EF4-FFF2-40B4-BE49-F238E27FC236}">
                    <a16:creationId xmlns:a16="http://schemas.microsoft.com/office/drawing/2014/main" id="{67CC7DCC-96F7-4A8D-8379-4FBD083C3F05}"/>
                  </a:ext>
                </a:extLst>
              </p:cNvPr>
              <p:cNvSpPr txBox="1"/>
              <p:nvPr/>
            </p:nvSpPr>
            <p:spPr>
              <a:xfrm>
                <a:off x="2182697" y="3554876"/>
                <a:ext cx="2744400" cy="201778"/>
              </a:xfrm>
              <a:prstGeom prst="rect">
                <a:avLst/>
              </a:prstGeom>
              <a:noFill/>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900">
                    <a:latin typeface="宋体" panose="02010600030101010101" pitchFamily="2" charset="-122"/>
                  </a:rPr>
                  <a:t>基于模型的强化学习方法</a:t>
                </a:r>
              </a:p>
            </p:txBody>
          </p:sp>
          <p:sp>
            <p:nvSpPr>
              <p:cNvPr id="72" name="圆角矩形 15">
                <a:extLst>
                  <a:ext uri="{FF2B5EF4-FFF2-40B4-BE49-F238E27FC236}">
                    <a16:creationId xmlns:a16="http://schemas.microsoft.com/office/drawing/2014/main" id="{7C913652-F4D6-46D9-BB76-471BC0F1AFBD}"/>
                  </a:ext>
                </a:extLst>
              </p:cNvPr>
              <p:cNvSpPr/>
              <p:nvPr/>
            </p:nvSpPr>
            <p:spPr>
              <a:xfrm>
                <a:off x="1948098" y="3463289"/>
                <a:ext cx="2744400" cy="369471"/>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900">
                  <a:solidFill>
                    <a:schemeClr val="tx1"/>
                  </a:solidFill>
                  <a:latin typeface="+mn-ea"/>
                </a:endParaRPr>
              </a:p>
            </p:txBody>
          </p:sp>
        </p:grpSp>
        <p:grpSp>
          <p:nvGrpSpPr>
            <p:cNvPr id="5126" name="组合 8">
              <a:extLst>
                <a:ext uri="{FF2B5EF4-FFF2-40B4-BE49-F238E27FC236}">
                  <a16:creationId xmlns:a16="http://schemas.microsoft.com/office/drawing/2014/main" id="{FF4ACD6C-28BC-704C-9292-19D83D1C8F44}"/>
                </a:ext>
              </a:extLst>
            </p:cNvPr>
            <p:cNvGrpSpPr>
              <a:grpSpLocks/>
            </p:cNvGrpSpPr>
            <p:nvPr/>
          </p:nvGrpSpPr>
          <p:grpSpPr bwMode="auto">
            <a:xfrm>
              <a:off x="7764526" y="3460322"/>
              <a:ext cx="2942595" cy="498829"/>
              <a:chOff x="7764526" y="3460322"/>
              <a:chExt cx="2942595" cy="498829"/>
            </a:xfrm>
          </p:grpSpPr>
          <p:sp>
            <p:nvSpPr>
              <p:cNvPr id="69" name="文本框 68">
                <a:extLst>
                  <a:ext uri="{FF2B5EF4-FFF2-40B4-BE49-F238E27FC236}">
                    <a16:creationId xmlns:a16="http://schemas.microsoft.com/office/drawing/2014/main" id="{37228607-9BFA-479B-BF3F-E2256F5DB8C6}"/>
                  </a:ext>
                </a:extLst>
              </p:cNvPr>
              <p:cNvSpPr txBox="1"/>
              <p:nvPr/>
            </p:nvSpPr>
            <p:spPr>
              <a:xfrm>
                <a:off x="8073954" y="3585381"/>
                <a:ext cx="2633167" cy="272423"/>
              </a:xfrm>
              <a:prstGeom prst="rect">
                <a:avLst/>
              </a:prstGeom>
              <a:noFill/>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900">
                    <a:latin typeface="宋体" panose="02010600030101010101" pitchFamily="2" charset="-122"/>
                  </a:rPr>
                  <a:t>无模型的强化学习方法</a:t>
                </a:r>
              </a:p>
            </p:txBody>
          </p:sp>
          <p:sp>
            <p:nvSpPr>
              <p:cNvPr id="70" name="圆角矩形 20">
                <a:extLst>
                  <a:ext uri="{FF2B5EF4-FFF2-40B4-BE49-F238E27FC236}">
                    <a16:creationId xmlns:a16="http://schemas.microsoft.com/office/drawing/2014/main" id="{30E8E1D8-102F-4ADB-9A36-B5FC189038E0}"/>
                  </a:ext>
                </a:extLst>
              </p:cNvPr>
              <p:cNvSpPr/>
              <p:nvPr/>
            </p:nvSpPr>
            <p:spPr>
              <a:xfrm>
                <a:off x="7764526" y="3460322"/>
                <a:ext cx="2744400" cy="498829"/>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900">
                  <a:solidFill>
                    <a:schemeClr val="tx1"/>
                  </a:solidFill>
                  <a:latin typeface="+mn-ea"/>
                </a:endParaRPr>
              </a:p>
            </p:txBody>
          </p:sp>
        </p:grpSp>
        <p:cxnSp>
          <p:nvCxnSpPr>
            <p:cNvPr id="10" name="肘形连接符 24">
              <a:extLst>
                <a:ext uri="{FF2B5EF4-FFF2-40B4-BE49-F238E27FC236}">
                  <a16:creationId xmlns:a16="http://schemas.microsoft.com/office/drawing/2014/main" id="{C94C9203-9F4B-4652-8B3E-A6A4DE4E44AE}"/>
                </a:ext>
              </a:extLst>
            </p:cNvPr>
            <p:cNvCxnSpPr>
              <a:cxnSpLocks/>
              <a:stCxn id="75" idx="2"/>
              <a:endCxn id="72" idx="0"/>
            </p:cNvCxnSpPr>
            <p:nvPr/>
          </p:nvCxnSpPr>
          <p:spPr>
            <a:xfrm rot="5400000">
              <a:off x="4599568" y="1677614"/>
              <a:ext cx="377985" cy="2934505"/>
            </a:xfrm>
            <a:prstGeom prst="bentConnector3">
              <a:avLst/>
            </a:prstGeom>
            <a:ln w="28575">
              <a:tailEnd type="triangle"/>
            </a:ln>
          </p:spPr>
          <p:style>
            <a:lnRef idx="1">
              <a:schemeClr val="dk1"/>
            </a:lnRef>
            <a:fillRef idx="0">
              <a:schemeClr val="dk1"/>
            </a:fillRef>
            <a:effectRef idx="0">
              <a:schemeClr val="dk1"/>
            </a:effectRef>
            <a:fontRef idx="minor">
              <a:schemeClr val="tx1"/>
            </a:fontRef>
          </p:style>
        </p:cxnSp>
        <p:cxnSp>
          <p:nvCxnSpPr>
            <p:cNvPr id="11" name="肘形连接符 26">
              <a:extLst>
                <a:ext uri="{FF2B5EF4-FFF2-40B4-BE49-F238E27FC236}">
                  <a16:creationId xmlns:a16="http://schemas.microsoft.com/office/drawing/2014/main" id="{B61368F6-EA3C-4631-A00D-F4F5DD410BEE}"/>
                </a:ext>
              </a:extLst>
            </p:cNvPr>
            <p:cNvCxnSpPr>
              <a:cxnSpLocks/>
              <a:stCxn id="75" idx="2"/>
              <a:endCxn id="70" idx="0"/>
            </p:cNvCxnSpPr>
            <p:nvPr/>
          </p:nvCxnSpPr>
          <p:spPr>
            <a:xfrm rot="16200000" flipH="1">
              <a:off x="7444551" y="1767136"/>
              <a:ext cx="504449" cy="2881923"/>
            </a:xfrm>
            <a:prstGeom prst="bentConnector3">
              <a:avLst>
                <a:gd name="adj1" fmla="val 37018"/>
              </a:avLst>
            </a:prstGeom>
            <a:ln w="28575">
              <a:tailEnd type="triangle"/>
            </a:ln>
          </p:spPr>
          <p:style>
            <a:lnRef idx="1">
              <a:schemeClr val="dk1"/>
            </a:lnRef>
            <a:fillRef idx="0">
              <a:schemeClr val="dk1"/>
            </a:fillRef>
            <a:effectRef idx="0">
              <a:schemeClr val="dk1"/>
            </a:effectRef>
            <a:fontRef idx="minor">
              <a:schemeClr val="tx1"/>
            </a:fontRef>
          </p:style>
        </p:cxnSp>
        <p:sp>
          <p:nvSpPr>
            <p:cNvPr id="12" name="矩形 11">
              <a:extLst>
                <a:ext uri="{FF2B5EF4-FFF2-40B4-BE49-F238E27FC236}">
                  <a16:creationId xmlns:a16="http://schemas.microsoft.com/office/drawing/2014/main" id="{903E26D9-D99E-4702-AC6C-BB51A6AA8D3B}"/>
                </a:ext>
              </a:extLst>
            </p:cNvPr>
            <p:cNvSpPr>
              <a:spLocks noRot="1" noChangeAspect="1" noMove="1" noResize="1" noEditPoints="1" noAdjustHandles="1" noChangeArrowheads="1" noChangeShapeType="1" noTextEdit="1"/>
            </p:cNvSpPr>
            <p:nvPr/>
          </p:nvSpPr>
          <p:spPr>
            <a:xfrm>
              <a:off x="2457175" y="2739569"/>
              <a:ext cx="1386992" cy="290429"/>
            </a:xfrm>
            <a:prstGeom prst="rect">
              <a:avLst/>
            </a:prstGeom>
            <a:blipFill>
              <a:blip r:embed="rId4"/>
              <a:stretch>
                <a:fillRect/>
              </a:stretch>
            </a:blipFill>
          </p:spPr>
          <p:txBody>
            <a:bodyPr/>
            <a:lstStyle/>
            <a:p>
              <a:r>
                <a:rPr lang="zh-CN" altLang="en-US">
                  <a:noFill/>
                </a:rPr>
                <a:t> </a:t>
              </a:r>
            </a:p>
          </p:txBody>
        </p:sp>
        <p:sp>
          <p:nvSpPr>
            <p:cNvPr id="13" name="矩形 12">
              <a:extLst>
                <a:ext uri="{FF2B5EF4-FFF2-40B4-BE49-F238E27FC236}">
                  <a16:creationId xmlns:a16="http://schemas.microsoft.com/office/drawing/2014/main" id="{0A454918-DF03-4CCC-B8F7-46B1934142CB}"/>
                </a:ext>
              </a:extLst>
            </p:cNvPr>
            <p:cNvSpPr>
              <a:spLocks noRot="1" noChangeAspect="1" noMove="1" noResize="1" noEditPoints="1" noAdjustHandles="1" noChangeArrowheads="1" noChangeShapeType="1" noTextEdit="1"/>
            </p:cNvSpPr>
            <p:nvPr/>
          </p:nvSpPr>
          <p:spPr>
            <a:xfrm>
              <a:off x="8291662" y="2711186"/>
              <a:ext cx="1811570" cy="290429"/>
            </a:xfrm>
            <a:prstGeom prst="rect">
              <a:avLst/>
            </a:prstGeom>
            <a:blipFill>
              <a:blip r:embed="rId5"/>
              <a:stretch>
                <a:fillRect/>
              </a:stretch>
            </a:blipFill>
          </p:spPr>
          <p:txBody>
            <a:bodyPr/>
            <a:lstStyle/>
            <a:p>
              <a:r>
                <a:rPr lang="zh-CN" altLang="en-US">
                  <a:noFill/>
                </a:rPr>
                <a:t> </a:t>
              </a:r>
            </a:p>
          </p:txBody>
        </p:sp>
        <p:grpSp>
          <p:nvGrpSpPr>
            <p:cNvPr id="5131" name="组合 13">
              <a:extLst>
                <a:ext uri="{FF2B5EF4-FFF2-40B4-BE49-F238E27FC236}">
                  <a16:creationId xmlns:a16="http://schemas.microsoft.com/office/drawing/2014/main" id="{F320FAAB-F707-B54B-B575-32435AE7636E}"/>
                </a:ext>
              </a:extLst>
            </p:cNvPr>
            <p:cNvGrpSpPr>
              <a:grpSpLocks/>
            </p:cNvGrpSpPr>
            <p:nvPr/>
          </p:nvGrpSpPr>
          <p:grpSpPr bwMode="auto">
            <a:xfrm>
              <a:off x="1074420" y="4457979"/>
              <a:ext cx="1383323" cy="376581"/>
              <a:chOff x="1074420" y="4457979"/>
              <a:chExt cx="1383323" cy="376581"/>
            </a:xfrm>
          </p:grpSpPr>
          <p:sp>
            <p:nvSpPr>
              <p:cNvPr id="67" name="文本框 66">
                <a:extLst>
                  <a:ext uri="{FF2B5EF4-FFF2-40B4-BE49-F238E27FC236}">
                    <a16:creationId xmlns:a16="http://schemas.microsoft.com/office/drawing/2014/main" id="{4926F5BA-632E-4052-9B49-79EC9E69B17F}"/>
                  </a:ext>
                </a:extLst>
              </p:cNvPr>
              <p:cNvSpPr txBox="1"/>
              <p:nvPr/>
            </p:nvSpPr>
            <p:spPr>
              <a:xfrm>
                <a:off x="1074420" y="4465005"/>
                <a:ext cx="1383323" cy="272423"/>
              </a:xfrm>
              <a:prstGeom prst="rect">
                <a:avLst/>
              </a:prstGeom>
              <a:noFill/>
            </p:spPr>
            <p:txBody>
              <a:bodyPr>
                <a:spAutoFit/>
              </a:bodyPr>
              <a:lstStyle/>
              <a:p>
                <a:pPr algn="ctr" eaLnBrk="1" hangingPunct="1">
                  <a:defRPr/>
                </a:pPr>
                <a:r>
                  <a:rPr lang="zh-CN" altLang="en-US" sz="900" dirty="0">
                    <a:latin typeface="+mn-ea"/>
                    <a:ea typeface="+mn-ea"/>
                  </a:rPr>
                  <a:t>策略迭代</a:t>
                </a:r>
              </a:p>
            </p:txBody>
          </p:sp>
          <p:sp>
            <p:nvSpPr>
              <p:cNvPr id="68" name="圆角矩形 34">
                <a:extLst>
                  <a:ext uri="{FF2B5EF4-FFF2-40B4-BE49-F238E27FC236}">
                    <a16:creationId xmlns:a16="http://schemas.microsoft.com/office/drawing/2014/main" id="{82CF6564-BEA6-4493-993A-E0DCF6F2B7C5}"/>
                  </a:ext>
                </a:extLst>
              </p:cNvPr>
              <p:cNvSpPr/>
              <p:nvPr/>
            </p:nvSpPr>
            <p:spPr>
              <a:xfrm>
                <a:off x="1189698" y="4457979"/>
                <a:ext cx="1156814" cy="376581"/>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900">
                  <a:solidFill>
                    <a:schemeClr val="tx1"/>
                  </a:solidFill>
                  <a:latin typeface="+mn-ea"/>
                </a:endParaRPr>
              </a:p>
            </p:txBody>
          </p:sp>
        </p:grpSp>
        <p:grpSp>
          <p:nvGrpSpPr>
            <p:cNvPr id="5132" name="组合 14">
              <a:extLst>
                <a:ext uri="{FF2B5EF4-FFF2-40B4-BE49-F238E27FC236}">
                  <a16:creationId xmlns:a16="http://schemas.microsoft.com/office/drawing/2014/main" id="{D4B277E1-D66B-8649-8D93-E573EF7062E0}"/>
                </a:ext>
              </a:extLst>
            </p:cNvPr>
            <p:cNvGrpSpPr>
              <a:grpSpLocks/>
            </p:cNvGrpSpPr>
            <p:nvPr/>
          </p:nvGrpSpPr>
          <p:grpSpPr bwMode="auto">
            <a:xfrm>
              <a:off x="2589200" y="4457979"/>
              <a:ext cx="1383323" cy="376581"/>
              <a:chOff x="2589200" y="4457979"/>
              <a:chExt cx="1383323" cy="376581"/>
            </a:xfrm>
          </p:grpSpPr>
          <p:sp>
            <p:nvSpPr>
              <p:cNvPr id="65" name="文本框 64">
                <a:extLst>
                  <a:ext uri="{FF2B5EF4-FFF2-40B4-BE49-F238E27FC236}">
                    <a16:creationId xmlns:a16="http://schemas.microsoft.com/office/drawing/2014/main" id="{C6867A3C-A5BA-4A27-BFCD-F3D226604DA6}"/>
                  </a:ext>
                </a:extLst>
              </p:cNvPr>
              <p:cNvSpPr txBox="1"/>
              <p:nvPr/>
            </p:nvSpPr>
            <p:spPr>
              <a:xfrm>
                <a:off x="2589200" y="4465005"/>
                <a:ext cx="1383323" cy="272423"/>
              </a:xfrm>
              <a:prstGeom prst="rect">
                <a:avLst/>
              </a:prstGeom>
              <a:noFill/>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900">
                    <a:latin typeface="宋体" panose="02010600030101010101" pitchFamily="2" charset="-122"/>
                  </a:rPr>
                  <a:t>值迭代</a:t>
                </a:r>
              </a:p>
            </p:txBody>
          </p:sp>
          <p:sp>
            <p:nvSpPr>
              <p:cNvPr id="66" name="圆角矩形 36">
                <a:extLst>
                  <a:ext uri="{FF2B5EF4-FFF2-40B4-BE49-F238E27FC236}">
                    <a16:creationId xmlns:a16="http://schemas.microsoft.com/office/drawing/2014/main" id="{C548570F-3888-467A-9F99-B952D24565A7}"/>
                  </a:ext>
                </a:extLst>
              </p:cNvPr>
              <p:cNvSpPr/>
              <p:nvPr/>
            </p:nvSpPr>
            <p:spPr>
              <a:xfrm>
                <a:off x="2738858" y="4457979"/>
                <a:ext cx="1158836" cy="376581"/>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900">
                  <a:solidFill>
                    <a:schemeClr val="tx1"/>
                  </a:solidFill>
                  <a:latin typeface="+mn-ea"/>
                </a:endParaRPr>
              </a:p>
            </p:txBody>
          </p:sp>
        </p:grpSp>
        <p:grpSp>
          <p:nvGrpSpPr>
            <p:cNvPr id="5133" name="组合 15">
              <a:extLst>
                <a:ext uri="{FF2B5EF4-FFF2-40B4-BE49-F238E27FC236}">
                  <a16:creationId xmlns:a16="http://schemas.microsoft.com/office/drawing/2014/main" id="{11168683-39CE-DA47-964C-0DE6F59C50B4}"/>
                </a:ext>
              </a:extLst>
            </p:cNvPr>
            <p:cNvGrpSpPr>
              <a:grpSpLocks/>
            </p:cNvGrpSpPr>
            <p:nvPr/>
          </p:nvGrpSpPr>
          <p:grpSpPr bwMode="auto">
            <a:xfrm>
              <a:off x="4405316" y="4457979"/>
              <a:ext cx="1197262" cy="376581"/>
              <a:chOff x="4405316" y="4457979"/>
              <a:chExt cx="1197262" cy="376581"/>
            </a:xfrm>
          </p:grpSpPr>
          <p:sp>
            <p:nvSpPr>
              <p:cNvPr id="63" name="文本框 62">
                <a:extLst>
                  <a:ext uri="{FF2B5EF4-FFF2-40B4-BE49-F238E27FC236}">
                    <a16:creationId xmlns:a16="http://schemas.microsoft.com/office/drawing/2014/main" id="{BDA328FE-4C87-494C-AD88-3E8A307EFFDE}"/>
                  </a:ext>
                </a:extLst>
              </p:cNvPr>
              <p:cNvSpPr txBox="1"/>
              <p:nvPr/>
            </p:nvSpPr>
            <p:spPr>
              <a:xfrm>
                <a:off x="4405316" y="4465005"/>
                <a:ext cx="1197262" cy="272423"/>
              </a:xfrm>
              <a:prstGeom prst="rect">
                <a:avLst/>
              </a:prstGeom>
              <a:noFill/>
            </p:spPr>
            <p:txBody>
              <a:bodyPr>
                <a:spAutoFit/>
              </a:bodyPr>
              <a:lstStyle/>
              <a:p>
                <a:pPr algn="ctr" eaLnBrk="1" hangingPunct="1">
                  <a:defRPr/>
                </a:pPr>
                <a:r>
                  <a:rPr lang="zh-CN" altLang="en-US" sz="900" dirty="0">
                    <a:latin typeface="+mn-ea"/>
                    <a:ea typeface="+mn-ea"/>
                  </a:rPr>
                  <a:t>策略搜索</a:t>
                </a:r>
              </a:p>
            </p:txBody>
          </p:sp>
          <p:sp>
            <p:nvSpPr>
              <p:cNvPr id="64" name="圆角矩形 37">
                <a:extLst>
                  <a:ext uri="{FF2B5EF4-FFF2-40B4-BE49-F238E27FC236}">
                    <a16:creationId xmlns:a16="http://schemas.microsoft.com/office/drawing/2014/main" id="{70526607-7510-470D-AFB9-7685B2B2041E}"/>
                  </a:ext>
                </a:extLst>
              </p:cNvPr>
              <p:cNvSpPr/>
              <p:nvPr/>
            </p:nvSpPr>
            <p:spPr>
              <a:xfrm>
                <a:off x="4433630" y="4457979"/>
                <a:ext cx="1156814" cy="376581"/>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900">
                  <a:solidFill>
                    <a:schemeClr val="tx1"/>
                  </a:solidFill>
                  <a:latin typeface="+mn-ea"/>
                </a:endParaRPr>
              </a:p>
            </p:txBody>
          </p:sp>
        </p:grpSp>
        <p:cxnSp>
          <p:nvCxnSpPr>
            <p:cNvPr id="17" name="肘形连接符 39">
              <a:extLst>
                <a:ext uri="{FF2B5EF4-FFF2-40B4-BE49-F238E27FC236}">
                  <a16:creationId xmlns:a16="http://schemas.microsoft.com/office/drawing/2014/main" id="{D9FDC1E7-94B5-4193-B770-383958D7D653}"/>
                </a:ext>
              </a:extLst>
            </p:cNvPr>
            <p:cNvCxnSpPr>
              <a:cxnSpLocks/>
              <a:stCxn id="72" idx="2"/>
              <a:endCxn id="68" idx="0"/>
            </p:cNvCxnSpPr>
            <p:nvPr/>
          </p:nvCxnSpPr>
          <p:spPr>
            <a:xfrm rot="5400000">
              <a:off x="2232060" y="3368732"/>
              <a:ext cx="625292" cy="1553205"/>
            </a:xfrm>
            <a:prstGeom prst="bentConnector3">
              <a:avLst/>
            </a:prstGeom>
            <a:ln w="28575">
              <a:tailEnd type="triangle"/>
            </a:ln>
          </p:spPr>
          <p:style>
            <a:lnRef idx="1">
              <a:schemeClr val="dk1"/>
            </a:lnRef>
            <a:fillRef idx="0">
              <a:schemeClr val="dk1"/>
            </a:fillRef>
            <a:effectRef idx="0">
              <a:schemeClr val="dk1"/>
            </a:effectRef>
            <a:fontRef idx="minor">
              <a:schemeClr val="tx1"/>
            </a:fontRef>
          </p:style>
        </p:cxnSp>
        <p:cxnSp>
          <p:nvCxnSpPr>
            <p:cNvPr id="18" name="直接箭头连接符 17">
              <a:extLst>
                <a:ext uri="{FF2B5EF4-FFF2-40B4-BE49-F238E27FC236}">
                  <a16:creationId xmlns:a16="http://schemas.microsoft.com/office/drawing/2014/main" id="{2F26CD6E-5332-42E8-80B0-6655745EB219}"/>
                </a:ext>
              </a:extLst>
            </p:cNvPr>
            <p:cNvCxnSpPr>
              <a:cxnSpLocks/>
              <a:stCxn id="72" idx="2"/>
              <a:endCxn id="66" idx="0"/>
            </p:cNvCxnSpPr>
            <p:nvPr/>
          </p:nvCxnSpPr>
          <p:spPr>
            <a:xfrm flipH="1">
              <a:off x="3319286" y="3832688"/>
              <a:ext cx="2023" cy="62529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9" name="肘形连接符 45">
              <a:extLst>
                <a:ext uri="{FF2B5EF4-FFF2-40B4-BE49-F238E27FC236}">
                  <a16:creationId xmlns:a16="http://schemas.microsoft.com/office/drawing/2014/main" id="{78F1B048-4664-4401-A104-C1BC183ECFC7}"/>
                </a:ext>
              </a:extLst>
            </p:cNvPr>
            <p:cNvCxnSpPr>
              <a:cxnSpLocks/>
              <a:stCxn id="72" idx="2"/>
              <a:endCxn id="64" idx="0"/>
            </p:cNvCxnSpPr>
            <p:nvPr/>
          </p:nvCxnSpPr>
          <p:spPr>
            <a:xfrm rot="16200000" flipH="1">
              <a:off x="3854027" y="3299970"/>
              <a:ext cx="625292" cy="1690728"/>
            </a:xfrm>
            <a:prstGeom prst="bentConnector3">
              <a:avLst/>
            </a:prstGeom>
            <a:ln w="28575">
              <a:tailEnd type="triangle"/>
            </a:ln>
          </p:spPr>
          <p:style>
            <a:lnRef idx="1">
              <a:schemeClr val="dk1"/>
            </a:lnRef>
            <a:fillRef idx="0">
              <a:schemeClr val="dk1"/>
            </a:fillRef>
            <a:effectRef idx="0">
              <a:schemeClr val="dk1"/>
            </a:effectRef>
            <a:fontRef idx="minor">
              <a:schemeClr val="tx1"/>
            </a:fontRef>
          </p:style>
        </p:cxnSp>
        <p:cxnSp>
          <p:nvCxnSpPr>
            <p:cNvPr id="20" name="直接箭头连接符 19">
              <a:extLst>
                <a:ext uri="{FF2B5EF4-FFF2-40B4-BE49-F238E27FC236}">
                  <a16:creationId xmlns:a16="http://schemas.microsoft.com/office/drawing/2014/main" id="{C741E8F6-211A-463D-B7CB-CF2C86020339}"/>
                </a:ext>
              </a:extLst>
            </p:cNvPr>
            <p:cNvCxnSpPr>
              <a:cxnSpLocks/>
              <a:endCxn id="38" idx="0"/>
            </p:cNvCxnSpPr>
            <p:nvPr/>
          </p:nvCxnSpPr>
          <p:spPr>
            <a:xfrm flipH="1">
              <a:off x="9135714" y="3968987"/>
              <a:ext cx="2023" cy="625293"/>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grpSp>
          <p:nvGrpSpPr>
            <p:cNvPr id="5138" name="组合 50">
              <a:extLst>
                <a:ext uri="{FF2B5EF4-FFF2-40B4-BE49-F238E27FC236}">
                  <a16:creationId xmlns:a16="http://schemas.microsoft.com/office/drawing/2014/main" id="{0AEA7AD8-F8B4-D443-8AC6-71262B77AEA0}"/>
                </a:ext>
              </a:extLst>
            </p:cNvPr>
            <p:cNvGrpSpPr>
              <a:grpSpLocks/>
            </p:cNvGrpSpPr>
            <p:nvPr/>
          </p:nvGrpSpPr>
          <p:grpSpPr bwMode="auto">
            <a:xfrm>
              <a:off x="10622180" y="4588658"/>
              <a:ext cx="1199284" cy="376581"/>
              <a:chOff x="10220510" y="4594208"/>
              <a:chExt cx="1199284" cy="376581"/>
            </a:xfrm>
          </p:grpSpPr>
          <p:sp>
            <p:nvSpPr>
              <p:cNvPr id="61" name="文本框 60">
                <a:extLst>
                  <a:ext uri="{FF2B5EF4-FFF2-40B4-BE49-F238E27FC236}">
                    <a16:creationId xmlns:a16="http://schemas.microsoft.com/office/drawing/2014/main" id="{EB6876C3-233F-40F3-8F3C-05D00260056C}"/>
                  </a:ext>
                </a:extLst>
              </p:cNvPr>
              <p:cNvSpPr txBox="1"/>
              <p:nvPr/>
            </p:nvSpPr>
            <p:spPr>
              <a:xfrm>
                <a:off x="10220510" y="4601234"/>
                <a:ext cx="1199284" cy="272423"/>
              </a:xfrm>
              <a:prstGeom prst="rect">
                <a:avLst/>
              </a:prstGeom>
              <a:noFill/>
            </p:spPr>
            <p:txBody>
              <a:bodyPr>
                <a:spAutoFit/>
              </a:bodyPr>
              <a:lstStyle/>
              <a:p>
                <a:pPr algn="ctr" eaLnBrk="1" hangingPunct="1">
                  <a:defRPr/>
                </a:pPr>
                <a:r>
                  <a:rPr lang="zh-CN" altLang="en-US" sz="900" dirty="0">
                    <a:latin typeface="+mn-ea"/>
                    <a:ea typeface="+mn-ea"/>
                  </a:rPr>
                  <a:t>策略搜索</a:t>
                </a:r>
              </a:p>
            </p:txBody>
          </p:sp>
          <p:sp>
            <p:nvSpPr>
              <p:cNvPr id="62" name="圆角矩形 60">
                <a:extLst>
                  <a:ext uri="{FF2B5EF4-FFF2-40B4-BE49-F238E27FC236}">
                    <a16:creationId xmlns:a16="http://schemas.microsoft.com/office/drawing/2014/main" id="{E4BCD1C9-FE72-4371-A2B1-5C9AE306C5F5}"/>
                  </a:ext>
                </a:extLst>
              </p:cNvPr>
              <p:cNvSpPr/>
              <p:nvPr/>
            </p:nvSpPr>
            <p:spPr>
              <a:xfrm>
                <a:off x="10248824" y="4594208"/>
                <a:ext cx="1158836" cy="376581"/>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900">
                  <a:solidFill>
                    <a:schemeClr val="tx1"/>
                  </a:solidFill>
                  <a:latin typeface="+mn-ea"/>
                </a:endParaRPr>
              </a:p>
            </p:txBody>
          </p:sp>
        </p:grpSp>
        <p:grpSp>
          <p:nvGrpSpPr>
            <p:cNvPr id="5139" name="组合 38">
              <a:extLst>
                <a:ext uri="{FF2B5EF4-FFF2-40B4-BE49-F238E27FC236}">
                  <a16:creationId xmlns:a16="http://schemas.microsoft.com/office/drawing/2014/main" id="{EB74B123-5B5E-284C-8703-081690DEE860}"/>
                </a:ext>
              </a:extLst>
            </p:cNvPr>
            <p:cNvGrpSpPr>
              <a:grpSpLocks/>
            </p:cNvGrpSpPr>
            <p:nvPr/>
          </p:nvGrpSpPr>
          <p:grpSpPr bwMode="auto">
            <a:xfrm>
              <a:off x="6310419" y="4646269"/>
              <a:ext cx="1381300" cy="376581"/>
              <a:chOff x="6891322" y="4593754"/>
              <a:chExt cx="1381299" cy="376581"/>
            </a:xfrm>
          </p:grpSpPr>
          <p:sp>
            <p:nvSpPr>
              <p:cNvPr id="49" name="文本框 48">
                <a:extLst>
                  <a:ext uri="{FF2B5EF4-FFF2-40B4-BE49-F238E27FC236}">
                    <a16:creationId xmlns:a16="http://schemas.microsoft.com/office/drawing/2014/main" id="{896242A5-24A1-447C-BC9B-A40858C855C2}"/>
                  </a:ext>
                </a:extLst>
              </p:cNvPr>
              <p:cNvSpPr txBox="1"/>
              <p:nvPr/>
            </p:nvSpPr>
            <p:spPr>
              <a:xfrm>
                <a:off x="6891322" y="4600781"/>
                <a:ext cx="1381299" cy="272423"/>
              </a:xfrm>
              <a:prstGeom prst="rect">
                <a:avLst/>
              </a:prstGeom>
              <a:noFill/>
            </p:spPr>
            <p:txBody>
              <a:bodyPr>
                <a:spAutoFit/>
              </a:bodyPr>
              <a:lstStyle/>
              <a:p>
                <a:pPr algn="ctr" eaLnBrk="1" hangingPunct="1">
                  <a:defRPr/>
                </a:pPr>
                <a:r>
                  <a:rPr lang="zh-CN" altLang="en-US" sz="900" dirty="0">
                    <a:latin typeface="+mn-ea"/>
                    <a:ea typeface="+mn-ea"/>
                  </a:rPr>
                  <a:t>策略迭代</a:t>
                </a:r>
              </a:p>
            </p:txBody>
          </p:sp>
          <p:sp>
            <p:nvSpPr>
              <p:cNvPr id="50" name="圆角矩形 93">
                <a:extLst>
                  <a:ext uri="{FF2B5EF4-FFF2-40B4-BE49-F238E27FC236}">
                    <a16:creationId xmlns:a16="http://schemas.microsoft.com/office/drawing/2014/main" id="{343FADD6-AF0F-4112-AB07-CF55F46793B1}"/>
                  </a:ext>
                </a:extLst>
              </p:cNvPr>
              <p:cNvSpPr/>
              <p:nvPr/>
            </p:nvSpPr>
            <p:spPr>
              <a:xfrm>
                <a:off x="7004576" y="4593754"/>
                <a:ext cx="1158835" cy="376581"/>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900">
                  <a:solidFill>
                    <a:schemeClr val="tx1"/>
                  </a:solidFill>
                  <a:latin typeface="+mn-ea"/>
                </a:endParaRPr>
              </a:p>
            </p:txBody>
          </p:sp>
        </p:grpSp>
        <p:grpSp>
          <p:nvGrpSpPr>
            <p:cNvPr id="5140" name="组合 26">
              <a:extLst>
                <a:ext uri="{FF2B5EF4-FFF2-40B4-BE49-F238E27FC236}">
                  <a16:creationId xmlns:a16="http://schemas.microsoft.com/office/drawing/2014/main" id="{5F5F52D1-2BD3-B74B-BA92-11D4593ABFBE}"/>
                </a:ext>
              </a:extLst>
            </p:cNvPr>
            <p:cNvGrpSpPr>
              <a:grpSpLocks/>
            </p:cNvGrpSpPr>
            <p:nvPr/>
          </p:nvGrpSpPr>
          <p:grpSpPr bwMode="auto">
            <a:xfrm>
              <a:off x="8444053" y="4594279"/>
              <a:ext cx="1381302" cy="376581"/>
              <a:chOff x="8444053" y="4594279"/>
              <a:chExt cx="1381303" cy="376581"/>
            </a:xfrm>
          </p:grpSpPr>
          <p:sp>
            <p:nvSpPr>
              <p:cNvPr id="37" name="文本框 36">
                <a:extLst>
                  <a:ext uri="{FF2B5EF4-FFF2-40B4-BE49-F238E27FC236}">
                    <a16:creationId xmlns:a16="http://schemas.microsoft.com/office/drawing/2014/main" id="{D1D89A99-47CF-47D3-81CC-CC5281DB9F3D}"/>
                  </a:ext>
                </a:extLst>
              </p:cNvPr>
              <p:cNvSpPr txBox="1"/>
              <p:nvPr/>
            </p:nvSpPr>
            <p:spPr>
              <a:xfrm>
                <a:off x="8444053" y="4601303"/>
                <a:ext cx="1381303" cy="272423"/>
              </a:xfrm>
              <a:prstGeom prst="rect">
                <a:avLst/>
              </a:prstGeom>
              <a:noFill/>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900">
                    <a:latin typeface="宋体" panose="02010600030101010101" pitchFamily="2" charset="-122"/>
                  </a:rPr>
                  <a:t>值迭代</a:t>
                </a:r>
              </a:p>
            </p:txBody>
          </p:sp>
          <p:sp>
            <p:nvSpPr>
              <p:cNvPr id="38" name="圆角矩形 59">
                <a:extLst>
                  <a:ext uri="{FF2B5EF4-FFF2-40B4-BE49-F238E27FC236}">
                    <a16:creationId xmlns:a16="http://schemas.microsoft.com/office/drawing/2014/main" id="{296494FD-5BFE-4111-A942-55682452522D}"/>
                  </a:ext>
                </a:extLst>
              </p:cNvPr>
              <p:cNvSpPr/>
              <p:nvPr/>
            </p:nvSpPr>
            <p:spPr>
              <a:xfrm>
                <a:off x="8555286" y="4594279"/>
                <a:ext cx="1158837" cy="376581"/>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900">
                  <a:solidFill>
                    <a:schemeClr val="tx1"/>
                  </a:solidFill>
                  <a:latin typeface="+mn-ea"/>
                </a:endParaRPr>
              </a:p>
            </p:txBody>
          </p:sp>
        </p:grpSp>
        <p:cxnSp>
          <p:nvCxnSpPr>
            <p:cNvPr id="25" name="肘形连接符 105">
              <a:extLst>
                <a:ext uri="{FF2B5EF4-FFF2-40B4-BE49-F238E27FC236}">
                  <a16:creationId xmlns:a16="http://schemas.microsoft.com/office/drawing/2014/main" id="{37A262A0-4CB4-4126-A49A-EB50F9B7CD7C}"/>
                </a:ext>
              </a:extLst>
            </p:cNvPr>
            <p:cNvCxnSpPr>
              <a:cxnSpLocks/>
              <a:stCxn id="70" idx="2"/>
              <a:endCxn id="50" idx="0"/>
            </p:cNvCxnSpPr>
            <p:nvPr/>
          </p:nvCxnSpPr>
          <p:spPr>
            <a:xfrm rot="5400000">
              <a:off x="7727361" y="3235893"/>
              <a:ext cx="687118" cy="2133635"/>
            </a:xfrm>
            <a:prstGeom prst="bentConnector3">
              <a:avLst/>
            </a:prstGeom>
            <a:ln w="28575">
              <a:tailEnd type="triangle"/>
            </a:ln>
          </p:spPr>
          <p:style>
            <a:lnRef idx="1">
              <a:schemeClr val="dk1"/>
            </a:lnRef>
            <a:fillRef idx="0">
              <a:schemeClr val="dk1"/>
            </a:fillRef>
            <a:effectRef idx="0">
              <a:schemeClr val="dk1"/>
            </a:effectRef>
            <a:fontRef idx="minor">
              <a:schemeClr val="tx1"/>
            </a:fontRef>
          </p:style>
        </p:cxnSp>
        <p:cxnSp>
          <p:nvCxnSpPr>
            <p:cNvPr id="26" name="肘形连接符 107">
              <a:extLst>
                <a:ext uri="{FF2B5EF4-FFF2-40B4-BE49-F238E27FC236}">
                  <a16:creationId xmlns:a16="http://schemas.microsoft.com/office/drawing/2014/main" id="{EA875DE1-04B3-4159-84BE-C16359F3841A}"/>
                </a:ext>
              </a:extLst>
            </p:cNvPr>
            <p:cNvCxnSpPr>
              <a:cxnSpLocks/>
              <a:stCxn id="70" idx="2"/>
              <a:endCxn id="62" idx="0"/>
            </p:cNvCxnSpPr>
            <p:nvPr/>
          </p:nvCxnSpPr>
          <p:spPr>
            <a:xfrm rot="16200000" flipH="1">
              <a:off x="9869576" y="3227312"/>
              <a:ext cx="629508" cy="2093185"/>
            </a:xfrm>
            <a:prstGeom prst="bentConnector3">
              <a:avLst>
                <a:gd name="adj1" fmla="val 53635"/>
              </a:avLst>
            </a:prstGeom>
            <a:ln w="28575">
              <a:tailEnd type="triangle"/>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283982601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5481C263-E3B2-7741-ACD6-6E8F48B877BF}"/>
              </a:ext>
            </a:extLst>
          </p:cNvPr>
          <p:cNvSpPr>
            <a:spLocks noGrp="1" noChangeArrowheads="1"/>
          </p:cNvSpPr>
          <p:nvPr>
            <p:ph type="ctrTitle"/>
          </p:nvPr>
        </p:nvSpPr>
        <p:spPr>
          <a:xfrm>
            <a:off x="1547813" y="411957"/>
            <a:ext cx="5829300" cy="1102519"/>
          </a:xfrm>
        </p:spPr>
        <p:txBody>
          <a:bodyPr anchor="ctr"/>
          <a:lstStyle/>
          <a:p>
            <a:pPr eaLnBrk="1" hangingPunct="1"/>
            <a:r>
              <a:rPr lang="en-US" altLang="zh-CN" sz="2700"/>
              <a:t>Contents</a:t>
            </a:r>
            <a:endParaRPr lang="zh-CN" altLang="zh-CN" sz="2700"/>
          </a:p>
        </p:txBody>
      </p:sp>
      <p:sp>
        <p:nvSpPr>
          <p:cNvPr id="7171" name="Rectangle 3">
            <a:extLst>
              <a:ext uri="{FF2B5EF4-FFF2-40B4-BE49-F238E27FC236}">
                <a16:creationId xmlns:a16="http://schemas.microsoft.com/office/drawing/2014/main" id="{211BDB24-9198-B74E-984A-4728F5C324DC}"/>
              </a:ext>
            </a:extLst>
          </p:cNvPr>
          <p:cNvSpPr>
            <a:spLocks noGrp="1" noChangeArrowheads="1"/>
          </p:cNvSpPr>
          <p:nvPr>
            <p:ph type="subTitle" idx="1"/>
          </p:nvPr>
        </p:nvSpPr>
        <p:spPr>
          <a:xfrm>
            <a:off x="1710929" y="1707356"/>
            <a:ext cx="5722144" cy="1314450"/>
          </a:xfrm>
        </p:spPr>
        <p:txBody>
          <a:bodyPr/>
          <a:lstStyle/>
          <a:p>
            <a:pPr marL="342900" indent="-342900" algn="l" eaLnBrk="1" hangingPunct="1">
              <a:buFontTx/>
              <a:buChar char="•"/>
            </a:pPr>
            <a:r>
              <a:rPr lang="zh-CN" altLang="en-US" sz="2100"/>
              <a:t>策略评估</a:t>
            </a:r>
            <a:endParaRPr lang="en-US" altLang="zh-CN" sz="2100"/>
          </a:p>
          <a:p>
            <a:pPr marL="342900" indent="-342900" algn="l" eaLnBrk="1" hangingPunct="1">
              <a:buFontTx/>
              <a:buChar char="•"/>
            </a:pPr>
            <a:r>
              <a:rPr lang="zh-CN" altLang="en-US" sz="2100"/>
              <a:t>策略改进</a:t>
            </a:r>
            <a:endParaRPr lang="en-US" altLang="zh-CN" sz="2100"/>
          </a:p>
          <a:p>
            <a:pPr marL="342900" indent="-342900" algn="l" eaLnBrk="1" hangingPunct="1">
              <a:buFontTx/>
              <a:buChar char="•"/>
            </a:pPr>
            <a:r>
              <a:rPr lang="zh-CN" altLang="en-US" sz="2100"/>
              <a:t>策略迭代与值迭代</a:t>
            </a:r>
            <a:endParaRPr lang="zh-CN" altLang="zh-CN" sz="2100"/>
          </a:p>
        </p:txBody>
      </p:sp>
    </p:spTree>
    <p:extLst>
      <p:ext uri="{BB962C8B-B14F-4D97-AF65-F5344CB8AC3E}">
        <p14:creationId xmlns:p14="http://schemas.microsoft.com/office/powerpoint/2010/main" val="280878371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a:extLst>
              <a:ext uri="{FF2B5EF4-FFF2-40B4-BE49-F238E27FC236}">
                <a16:creationId xmlns:a16="http://schemas.microsoft.com/office/drawing/2014/main" id="{60F59E39-536F-9646-88A9-946A5E4BA2CC}"/>
              </a:ext>
            </a:extLst>
          </p:cNvPr>
          <p:cNvSpPr>
            <a:spLocks noGrp="1" noChangeArrowheads="1"/>
          </p:cNvSpPr>
          <p:nvPr>
            <p:ph type="ctrTitle"/>
          </p:nvPr>
        </p:nvSpPr>
        <p:spPr>
          <a:xfrm>
            <a:off x="1579960" y="423863"/>
            <a:ext cx="5829300" cy="1102519"/>
          </a:xfrm>
        </p:spPr>
        <p:txBody>
          <a:bodyPr anchor="ctr"/>
          <a:lstStyle/>
          <a:p>
            <a:pPr eaLnBrk="1" hangingPunct="1"/>
            <a:r>
              <a:rPr lang="zh-CN" altLang="en-US" sz="2700"/>
              <a:t>策略评估</a:t>
            </a:r>
            <a:r>
              <a:rPr lang="en-US" altLang="zh-CN" sz="2700"/>
              <a:t>(policy evaluation)</a:t>
            </a:r>
            <a:endParaRPr lang="zh-CN" altLang="en-US" sz="2700"/>
          </a:p>
        </p:txBody>
      </p:sp>
      <p:sp>
        <p:nvSpPr>
          <p:cNvPr id="9219" name="Rectangle 3">
            <a:extLst>
              <a:ext uri="{FF2B5EF4-FFF2-40B4-BE49-F238E27FC236}">
                <a16:creationId xmlns:a16="http://schemas.microsoft.com/office/drawing/2014/main" id="{ED5E8B1E-2FF4-1744-8A66-1B8DE0371AC6}"/>
              </a:ext>
            </a:extLst>
          </p:cNvPr>
          <p:cNvSpPr>
            <a:spLocks noGrp="1" noChangeArrowheads="1"/>
          </p:cNvSpPr>
          <p:nvPr>
            <p:ph type="subTitle" idx="1"/>
          </p:nvPr>
        </p:nvSpPr>
        <p:spPr>
          <a:xfrm>
            <a:off x="1710929" y="1707356"/>
            <a:ext cx="5722144" cy="1314450"/>
          </a:xfrm>
        </p:spPr>
        <p:txBody>
          <a:bodyPr/>
          <a:lstStyle/>
          <a:p>
            <a:pPr marL="342900" indent="-342900" algn="l" eaLnBrk="1" hangingPunct="1">
              <a:buFontTx/>
              <a:buChar char="•"/>
            </a:pPr>
            <a:r>
              <a:rPr lang="zh-CN" altLang="en-US" b="1"/>
              <a:t>状态值函数（</a:t>
            </a:r>
            <a:r>
              <a:rPr lang="en-US" altLang="zh-CN" b="1"/>
              <a:t>V</a:t>
            </a:r>
            <a:r>
              <a:rPr lang="zh-CN" altLang="en-US" b="1"/>
              <a:t>）</a:t>
            </a:r>
            <a:endParaRPr lang="en-US" altLang="zh-CN" b="1"/>
          </a:p>
          <a:p>
            <a:pPr marL="342900" indent="-342900" algn="l" eaLnBrk="1" hangingPunct="1">
              <a:buFontTx/>
              <a:buChar char="•"/>
            </a:pPr>
            <a:endParaRPr lang="en-US" altLang="zh-CN" b="1"/>
          </a:p>
          <a:p>
            <a:pPr marL="342900" indent="-342900" algn="l" eaLnBrk="1" hangingPunct="1">
              <a:buFontTx/>
              <a:buChar char="•"/>
            </a:pPr>
            <a:endParaRPr lang="en-US" altLang="zh-CN" b="1"/>
          </a:p>
          <a:p>
            <a:pPr marL="342900" indent="-342900" algn="l" eaLnBrk="1" hangingPunct="1">
              <a:buFontTx/>
              <a:buChar char="•"/>
            </a:pPr>
            <a:endParaRPr lang="en-US" altLang="zh-CN" b="1"/>
          </a:p>
          <a:p>
            <a:pPr marL="342900" indent="-342900" algn="l" eaLnBrk="1" hangingPunct="1">
              <a:buFontTx/>
              <a:buChar char="•"/>
            </a:pPr>
            <a:endParaRPr lang="en-US" altLang="zh-CN" b="1"/>
          </a:p>
          <a:p>
            <a:pPr marL="342900" indent="-342900" algn="l" eaLnBrk="1" hangingPunct="1">
              <a:buFontTx/>
              <a:buChar char="•"/>
            </a:pPr>
            <a:r>
              <a:rPr lang="zh-CN" altLang="en-US" b="1"/>
              <a:t>状态</a:t>
            </a:r>
            <a:r>
              <a:rPr lang="en-US" altLang="zh-CN" b="1"/>
              <a:t>-</a:t>
            </a:r>
            <a:r>
              <a:rPr lang="zh-CN" altLang="en-US" b="1"/>
              <a:t>动作值函数（</a:t>
            </a:r>
            <a:r>
              <a:rPr lang="en-US" altLang="zh-CN" b="1"/>
              <a:t>Q</a:t>
            </a:r>
            <a:r>
              <a:rPr lang="zh-CN" altLang="en-US" b="1"/>
              <a:t>）</a:t>
            </a:r>
            <a:endParaRPr lang="zh-CN" altLang="zh-CN" sz="2100"/>
          </a:p>
        </p:txBody>
      </p:sp>
      <p:pic>
        <p:nvPicPr>
          <p:cNvPr id="9220" name="图片 1">
            <a:extLst>
              <a:ext uri="{FF2B5EF4-FFF2-40B4-BE49-F238E27FC236}">
                <a16:creationId xmlns:a16="http://schemas.microsoft.com/office/drawing/2014/main" id="{F7BBC95F-A7AF-6B4C-B181-C1E670C4A2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r="30167"/>
          <a:stretch>
            <a:fillRect/>
          </a:stretch>
        </p:blipFill>
        <p:spPr bwMode="auto">
          <a:xfrm>
            <a:off x="2490788" y="2178844"/>
            <a:ext cx="3808810" cy="11025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21" name="图片 2">
            <a:extLst>
              <a:ext uri="{FF2B5EF4-FFF2-40B4-BE49-F238E27FC236}">
                <a16:creationId xmlns:a16="http://schemas.microsoft.com/office/drawing/2014/main" id="{04E5B041-F52E-634C-A961-A9FA4957B15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66975" y="3687366"/>
            <a:ext cx="4210050" cy="1044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483566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4" name="Picture 4" descr="https://timgsa.baidu.com/timg?image&amp;quality=80&amp;size=b9999_10000&amp;sec=1526459506890&amp;di=a4d97207d81708e037f056abf3d370bc&amp;imgtype=0&amp;src=http%3A%2F%2Fimages.ifanr.cn%2Fwp-content%2Fuploads%2F2016%2F03%2Falphagosecond35.jpg">
            <a:extLst>
              <a:ext uri="{FF2B5EF4-FFF2-40B4-BE49-F238E27FC236}">
                <a16:creationId xmlns:a16="http://schemas.microsoft.com/office/drawing/2014/main" id="{68F7CA14-CDA1-FC45-8218-31DF2A743C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04925" y="951310"/>
            <a:ext cx="3867150" cy="2160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标题 1">
            <a:extLst>
              <a:ext uri="{FF2B5EF4-FFF2-40B4-BE49-F238E27FC236}">
                <a16:creationId xmlns:a16="http://schemas.microsoft.com/office/drawing/2014/main" id="{D38FF67A-2CAA-9248-BCEA-1304A2967F0B}"/>
              </a:ext>
            </a:extLst>
          </p:cNvPr>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algn="l" eaLnBrk="1" hangingPunct="1"/>
            <a:r>
              <a:rPr kumimoji="1" lang="zh-CN" altLang="en-US"/>
              <a:t>       应用</a:t>
            </a:r>
          </a:p>
        </p:txBody>
      </p:sp>
      <p:pic>
        <p:nvPicPr>
          <p:cNvPr id="2" name="Picture 2" descr="https://raw.githubusercontent.com/kuz/DeepMind-Atari-Deep-Q-Learner/master/gifs/breakout.gif">
            <a:extLst>
              <a:ext uri="{FF2B5EF4-FFF2-40B4-BE49-F238E27FC236}">
                <a16:creationId xmlns:a16="http://schemas.microsoft.com/office/drawing/2014/main" id="{A292F441-71DD-1C45-B1FF-47FED6FEFC4F}"/>
              </a:ext>
            </a:extLst>
          </p:cNvPr>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3977879" y="1762125"/>
            <a:ext cx="2734865" cy="326350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0422196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10244"/>
                                        </p:tgtEl>
                                        <p:attrNameLst>
                                          <p:attrName>style.visibility</p:attrName>
                                        </p:attrNameLst>
                                      </p:cBhvr>
                                      <p:to>
                                        <p:strVal val="visible"/>
                                      </p:to>
                                    </p:set>
                                    <p:animEffect transition="in" filter="blinds(horizontal)">
                                      <p:cBhvr>
                                        <p:cTn id="7" dur="500"/>
                                        <p:tgtEl>
                                          <p:spTgt spid="1024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4" presetClass="entr" presetSubtype="1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randombar(horizontal)">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a:extLst>
              <a:ext uri="{FF2B5EF4-FFF2-40B4-BE49-F238E27FC236}">
                <a16:creationId xmlns:a16="http://schemas.microsoft.com/office/drawing/2014/main" id="{4C120CA0-DEEE-F848-97D9-A333674F2F60}"/>
              </a:ext>
            </a:extLst>
          </p:cNvPr>
          <p:cNvSpPr>
            <a:spLocks noGrp="1" noChangeArrowheads="1"/>
          </p:cNvSpPr>
          <p:nvPr>
            <p:ph type="ctrTitle"/>
          </p:nvPr>
        </p:nvSpPr>
        <p:spPr>
          <a:xfrm>
            <a:off x="1579960" y="423863"/>
            <a:ext cx="5829300" cy="1102519"/>
          </a:xfrm>
        </p:spPr>
        <p:txBody>
          <a:bodyPr anchor="ctr"/>
          <a:lstStyle/>
          <a:p>
            <a:pPr eaLnBrk="1" hangingPunct="1"/>
            <a:r>
              <a:rPr lang="zh-CN" altLang="en-US" sz="2700"/>
              <a:t>策略评估</a:t>
            </a:r>
            <a:r>
              <a:rPr lang="en-US" altLang="zh-CN" sz="2700"/>
              <a:t>(policy evaluation)</a:t>
            </a:r>
            <a:endParaRPr lang="zh-CN" altLang="en-US" sz="2700"/>
          </a:p>
        </p:txBody>
      </p:sp>
      <p:sp>
        <p:nvSpPr>
          <p:cNvPr id="11267" name="副标题 4">
            <a:extLst>
              <a:ext uri="{FF2B5EF4-FFF2-40B4-BE49-F238E27FC236}">
                <a16:creationId xmlns:a16="http://schemas.microsoft.com/office/drawing/2014/main" id="{C97F7FF1-5F48-F943-B28D-6E33B73B9F21}"/>
              </a:ext>
            </a:extLst>
          </p:cNvPr>
          <p:cNvSpPr>
            <a:spLocks noGrp="1" noChangeArrowheads="1"/>
          </p:cNvSpPr>
          <p:nvPr>
            <p:ph type="subTitle" idx="1"/>
          </p:nvPr>
        </p:nvSpPr>
        <p:spPr>
          <a:xfrm>
            <a:off x="1734741" y="1713310"/>
            <a:ext cx="5143500" cy="1241822"/>
          </a:xfrm>
        </p:spPr>
        <p:txBody>
          <a:bodyPr/>
          <a:lstStyle/>
          <a:p>
            <a:pPr algn="l" eaLnBrk="1" hangingPunct="1"/>
            <a:r>
              <a:rPr lang="zh-CN" altLang="en-US"/>
              <a:t>对于</a:t>
            </a:r>
            <a:r>
              <a:rPr lang="en-US" altLang="zh-CN"/>
              <a:t>T</a:t>
            </a:r>
            <a:r>
              <a:rPr lang="zh-CN" altLang="en-US"/>
              <a:t>步累积奖赏有：</a:t>
            </a:r>
          </a:p>
        </p:txBody>
      </p:sp>
      <p:pic>
        <p:nvPicPr>
          <p:cNvPr id="11268" name="图片 6">
            <a:extLst>
              <a:ext uri="{FF2B5EF4-FFF2-40B4-BE49-F238E27FC236}">
                <a16:creationId xmlns:a16="http://schemas.microsoft.com/office/drawing/2014/main" id="{3F55E5F0-7726-2D4A-8F80-2F617A6334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07444" y="2588419"/>
            <a:ext cx="4982766" cy="12418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2157862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314" name="Rectangle 2">
            <a:extLst>
              <a:ext uri="{FF2B5EF4-FFF2-40B4-BE49-F238E27FC236}">
                <a16:creationId xmlns:a16="http://schemas.microsoft.com/office/drawing/2014/main" id="{DD632AA4-9BF1-9641-BC46-B0EDC99A765C}"/>
              </a:ext>
            </a:extLst>
          </p:cNvPr>
          <p:cNvSpPr>
            <a:spLocks noGrp="1" noChangeArrowheads="1"/>
          </p:cNvSpPr>
          <p:nvPr>
            <p:ph type="ctrTitle"/>
          </p:nvPr>
        </p:nvSpPr>
        <p:spPr>
          <a:xfrm>
            <a:off x="1579960" y="423863"/>
            <a:ext cx="5829300" cy="1102519"/>
          </a:xfrm>
        </p:spPr>
        <p:txBody>
          <a:bodyPr anchor="ctr"/>
          <a:lstStyle/>
          <a:p>
            <a:pPr eaLnBrk="1" hangingPunct="1"/>
            <a:r>
              <a:rPr lang="zh-CN" altLang="en-US" sz="2700"/>
              <a:t>策略评估</a:t>
            </a:r>
            <a:r>
              <a:rPr lang="en-US" altLang="zh-CN" sz="2700"/>
              <a:t>(policy evaluation)</a:t>
            </a:r>
            <a:endParaRPr lang="zh-CN" altLang="en-US" sz="2700"/>
          </a:p>
        </p:txBody>
      </p:sp>
      <p:pic>
        <p:nvPicPr>
          <p:cNvPr id="13315" name="图片 5">
            <a:extLst>
              <a:ext uri="{FF2B5EF4-FFF2-40B4-BE49-F238E27FC236}">
                <a16:creationId xmlns:a16="http://schemas.microsoft.com/office/drawing/2014/main" id="{69D63EC6-47D7-C34B-9A39-8A840C0B5A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18085" y="1869282"/>
            <a:ext cx="5754290" cy="23562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6" name="副标题 4">
            <a:extLst>
              <a:ext uri="{FF2B5EF4-FFF2-40B4-BE49-F238E27FC236}">
                <a16:creationId xmlns:a16="http://schemas.microsoft.com/office/drawing/2014/main" id="{07E265AF-7390-AB4E-9366-2CAB5E8EDA3A}"/>
              </a:ext>
            </a:extLst>
          </p:cNvPr>
          <p:cNvSpPr>
            <a:spLocks noGrp="1" noChangeArrowheads="1"/>
          </p:cNvSpPr>
          <p:nvPr>
            <p:ph type="subTitle" idx="1"/>
          </p:nvPr>
        </p:nvSpPr>
        <p:spPr>
          <a:xfrm>
            <a:off x="1734741" y="1383507"/>
            <a:ext cx="5143500" cy="1241822"/>
          </a:xfrm>
        </p:spPr>
        <p:txBody>
          <a:bodyPr/>
          <a:lstStyle/>
          <a:p>
            <a:pPr algn="l" eaLnBrk="1" hangingPunct="1"/>
            <a:r>
              <a:rPr lang="zh-CN" altLang="en-US"/>
              <a:t>对于</a:t>
            </a:r>
            <a:r>
              <a:rPr lang="en-US" altLang="zh-CN"/>
              <a:t>T</a:t>
            </a:r>
            <a:r>
              <a:rPr lang="zh-CN" altLang="en-US"/>
              <a:t>步累积奖赏有：</a:t>
            </a:r>
          </a:p>
        </p:txBody>
      </p:sp>
    </p:spTree>
    <p:extLst>
      <p:ext uri="{BB962C8B-B14F-4D97-AF65-F5344CB8AC3E}">
        <p14:creationId xmlns:p14="http://schemas.microsoft.com/office/powerpoint/2010/main" val="1211302305"/>
      </p:ext>
    </p:extLst>
  </p:cSld>
  <p:clrMapOvr>
    <a:masterClrMapping/>
  </p:clrMapOvr>
  <p:transition spd="slow"/>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A4FE3C98-100F-8045-B2B3-E21486A2B5E4}"/>
              </a:ext>
            </a:extLst>
          </p:cNvPr>
          <p:cNvSpPr>
            <a:spLocks noGrp="1" noChangeArrowheads="1"/>
          </p:cNvSpPr>
          <p:nvPr>
            <p:ph type="ctrTitle"/>
          </p:nvPr>
        </p:nvSpPr>
        <p:spPr>
          <a:xfrm>
            <a:off x="1579960" y="423863"/>
            <a:ext cx="5829300" cy="1102519"/>
          </a:xfrm>
        </p:spPr>
        <p:txBody>
          <a:bodyPr anchor="ctr"/>
          <a:lstStyle/>
          <a:p>
            <a:pPr eaLnBrk="1" hangingPunct="1"/>
            <a:r>
              <a:rPr lang="zh-CN" altLang="en-US" sz="2700"/>
              <a:t>策略评估</a:t>
            </a:r>
            <a:r>
              <a:rPr lang="en-US" altLang="zh-CN" sz="2700"/>
              <a:t>(policy evaluation)</a:t>
            </a:r>
            <a:endParaRPr lang="zh-CN" altLang="en-US" sz="2700"/>
          </a:p>
        </p:txBody>
      </p:sp>
      <p:sp>
        <p:nvSpPr>
          <p:cNvPr id="15363" name="副标题 4">
            <a:extLst>
              <a:ext uri="{FF2B5EF4-FFF2-40B4-BE49-F238E27FC236}">
                <a16:creationId xmlns:a16="http://schemas.microsoft.com/office/drawing/2014/main" id="{6715952C-E72C-534A-B5F6-9DC1793FF3F8}"/>
              </a:ext>
            </a:extLst>
          </p:cNvPr>
          <p:cNvSpPr>
            <a:spLocks noGrp="1" noChangeArrowheads="1"/>
          </p:cNvSpPr>
          <p:nvPr>
            <p:ph type="subTitle" idx="1"/>
          </p:nvPr>
        </p:nvSpPr>
        <p:spPr>
          <a:xfrm>
            <a:off x="1484710" y="1734741"/>
            <a:ext cx="5143500" cy="1241822"/>
          </a:xfrm>
        </p:spPr>
        <p:txBody>
          <a:bodyPr/>
          <a:lstStyle/>
          <a:p>
            <a:pPr algn="l" eaLnBrk="1" hangingPunct="1"/>
            <a:r>
              <a:rPr lang="zh-CN" altLang="en-US"/>
              <a:t>类似的，对于</a:t>
            </a:r>
            <a:r>
              <a:rPr lang="el-GR" altLang="zh-CN"/>
              <a:t>γ</a:t>
            </a:r>
            <a:r>
              <a:rPr lang="zh-CN" altLang="en-US"/>
              <a:t>步累积奖赏有：</a:t>
            </a:r>
          </a:p>
        </p:txBody>
      </p:sp>
      <p:pic>
        <p:nvPicPr>
          <p:cNvPr id="15364" name="图片 1">
            <a:extLst>
              <a:ext uri="{FF2B5EF4-FFF2-40B4-BE49-F238E27FC236}">
                <a16:creationId xmlns:a16="http://schemas.microsoft.com/office/drawing/2014/main" id="{81F474EB-54F8-3A46-8A7A-DF3C6E62E3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45532" y="2787253"/>
            <a:ext cx="4299347"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9727339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4AB410B1-D0A0-2F41-A940-4614DFB3029F}"/>
              </a:ext>
            </a:extLst>
          </p:cNvPr>
          <p:cNvSpPr>
            <a:spLocks noGrp="1" noChangeArrowheads="1"/>
          </p:cNvSpPr>
          <p:nvPr>
            <p:ph type="ctrTitle"/>
          </p:nvPr>
        </p:nvSpPr>
        <p:spPr>
          <a:xfrm>
            <a:off x="1579960" y="423863"/>
            <a:ext cx="5829300" cy="1102519"/>
          </a:xfrm>
        </p:spPr>
        <p:txBody>
          <a:bodyPr anchor="ctr"/>
          <a:lstStyle/>
          <a:p>
            <a:pPr eaLnBrk="1" hangingPunct="1"/>
            <a:r>
              <a:rPr lang="zh-CN" altLang="en-US" sz="2700"/>
              <a:t>策略评估</a:t>
            </a:r>
            <a:r>
              <a:rPr lang="en-US" altLang="zh-CN" sz="2700"/>
              <a:t>(policy evaluation)</a:t>
            </a:r>
            <a:endParaRPr lang="zh-CN" altLang="en-US" sz="2700"/>
          </a:p>
        </p:txBody>
      </p:sp>
      <p:sp>
        <p:nvSpPr>
          <p:cNvPr id="17411" name="副标题 4">
            <a:extLst>
              <a:ext uri="{FF2B5EF4-FFF2-40B4-BE49-F238E27FC236}">
                <a16:creationId xmlns:a16="http://schemas.microsoft.com/office/drawing/2014/main" id="{879BFC1F-DDCD-0E43-A31C-F45BE720E5CB}"/>
              </a:ext>
            </a:extLst>
          </p:cNvPr>
          <p:cNvSpPr>
            <a:spLocks noGrp="1" noChangeArrowheads="1"/>
          </p:cNvSpPr>
          <p:nvPr>
            <p:ph type="subTitle" idx="1"/>
          </p:nvPr>
        </p:nvSpPr>
        <p:spPr>
          <a:xfrm>
            <a:off x="1922860" y="1653778"/>
            <a:ext cx="5143500" cy="1241822"/>
          </a:xfrm>
        </p:spPr>
        <p:txBody>
          <a:bodyPr/>
          <a:lstStyle/>
          <a:p>
            <a:pPr algn="l" eaLnBrk="1" hangingPunct="1"/>
            <a:r>
              <a:rPr lang="zh-CN" altLang="en-US"/>
              <a:t>有了状态值函数</a:t>
            </a:r>
            <a:r>
              <a:rPr lang="en-US" altLang="zh-CN"/>
              <a:t>V</a:t>
            </a:r>
            <a:r>
              <a:rPr lang="zh-CN" altLang="en-US"/>
              <a:t>，就能直接计算出状态</a:t>
            </a:r>
            <a:r>
              <a:rPr lang="en-US" altLang="zh-CN"/>
              <a:t>-</a:t>
            </a:r>
            <a:r>
              <a:rPr lang="zh-CN" altLang="en-US"/>
              <a:t>动作值函数：</a:t>
            </a:r>
          </a:p>
        </p:txBody>
      </p:sp>
      <p:pic>
        <p:nvPicPr>
          <p:cNvPr id="17412" name="图片 2">
            <a:extLst>
              <a:ext uri="{FF2B5EF4-FFF2-40B4-BE49-F238E27FC236}">
                <a16:creationId xmlns:a16="http://schemas.microsoft.com/office/drawing/2014/main" id="{7B538CE1-18C7-274C-8397-F8F90C77A1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12206" y="2680098"/>
            <a:ext cx="3938588" cy="988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4517876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a:extLst>
              <a:ext uri="{FF2B5EF4-FFF2-40B4-BE49-F238E27FC236}">
                <a16:creationId xmlns:a16="http://schemas.microsoft.com/office/drawing/2014/main" id="{C4971648-F53E-724C-A5E1-CB7E2B3579E7}"/>
              </a:ext>
            </a:extLst>
          </p:cNvPr>
          <p:cNvSpPr>
            <a:spLocks noGrp="1" noChangeArrowheads="1"/>
          </p:cNvSpPr>
          <p:nvPr>
            <p:ph type="ctrTitle"/>
          </p:nvPr>
        </p:nvSpPr>
        <p:spPr>
          <a:xfrm>
            <a:off x="1579960" y="423863"/>
            <a:ext cx="5829300" cy="1102519"/>
          </a:xfrm>
        </p:spPr>
        <p:txBody>
          <a:bodyPr anchor="ctr"/>
          <a:lstStyle/>
          <a:p>
            <a:pPr eaLnBrk="1" hangingPunct="1"/>
            <a:r>
              <a:rPr lang="zh-CN" altLang="en-US" sz="2700"/>
              <a:t>策略评估</a:t>
            </a:r>
            <a:r>
              <a:rPr lang="en-US" altLang="zh-CN" sz="2700"/>
              <a:t>(policy evaluation)</a:t>
            </a:r>
            <a:endParaRPr lang="zh-CN" altLang="en-US" sz="2700"/>
          </a:p>
        </p:txBody>
      </p:sp>
      <p:sp>
        <p:nvSpPr>
          <p:cNvPr id="5" name="副标题 4">
            <a:extLst>
              <a:ext uri="{FF2B5EF4-FFF2-40B4-BE49-F238E27FC236}">
                <a16:creationId xmlns:a16="http://schemas.microsoft.com/office/drawing/2014/main" id="{4E85E577-36DD-4F3D-83CE-317C7298CEA1}"/>
              </a:ext>
            </a:extLst>
          </p:cNvPr>
          <p:cNvSpPr>
            <a:spLocks noGrp="1"/>
          </p:cNvSpPr>
          <p:nvPr>
            <p:ph type="subTitle" idx="1"/>
          </p:nvPr>
        </p:nvSpPr>
        <p:spPr>
          <a:xfrm>
            <a:off x="1734741" y="1383507"/>
            <a:ext cx="5143500" cy="1241822"/>
          </a:xfrm>
        </p:spPr>
        <p:txBody>
          <a:bodyPr/>
          <a:lstStyle/>
          <a:p>
            <a:pPr algn="l" eaLnBrk="1" hangingPunct="1"/>
            <a:r>
              <a:rPr lang="zh-CN" altLang="en-US">
                <a:latin typeface="宋体" panose="02010600030101010101" pitchFamily="2" charset="-122"/>
              </a:rPr>
              <a:t>基于</a:t>
            </a:r>
            <a:r>
              <a:rPr lang="en-US" altLang="zh-CN">
                <a:latin typeface="宋体" panose="02010600030101010101" pitchFamily="2" charset="-122"/>
              </a:rPr>
              <a:t>T</a:t>
            </a:r>
            <a:r>
              <a:rPr lang="zh-CN" altLang="en-US">
                <a:latin typeface="宋体" panose="02010600030101010101" pitchFamily="2" charset="-122"/>
              </a:rPr>
              <a:t>步累积奖赏的策略评估算法：</a:t>
            </a:r>
            <a:endParaRPr lang="en-US" altLang="zh-CN">
              <a:latin typeface="宋体" panose="02010600030101010101" pitchFamily="2" charset="-122"/>
            </a:endParaRPr>
          </a:p>
          <a:p>
            <a:pPr algn="l" eaLnBrk="1" hangingPunct="1"/>
            <a:endParaRPr lang="en-US" altLang="zh-CN">
              <a:latin typeface="宋体" panose="02010600030101010101" pitchFamily="2" charset="-122"/>
            </a:endParaRPr>
          </a:p>
        </p:txBody>
      </p:sp>
      <p:pic>
        <p:nvPicPr>
          <p:cNvPr id="19460" name="图片 2">
            <a:extLst>
              <a:ext uri="{FF2B5EF4-FFF2-40B4-BE49-F238E27FC236}">
                <a16:creationId xmlns:a16="http://schemas.microsoft.com/office/drawing/2014/main" id="{7B94C63C-B01B-5C48-A8B1-D6F65416DD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2341" y="1965723"/>
            <a:ext cx="5353050" cy="2753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61" name="文本框 6">
            <a:extLst>
              <a:ext uri="{FF2B5EF4-FFF2-40B4-BE49-F238E27FC236}">
                <a16:creationId xmlns:a16="http://schemas.microsoft.com/office/drawing/2014/main" id="{6AF9FB85-50C3-4542-945E-AB3E1544D1E7}"/>
              </a:ext>
            </a:extLst>
          </p:cNvPr>
          <p:cNvSpPr txBox="1">
            <a:spLocks noChangeArrowheads="1"/>
          </p:cNvSpPr>
          <p:nvPr/>
        </p:nvSpPr>
        <p:spPr bwMode="auto">
          <a:xfrm>
            <a:off x="2924176" y="3868341"/>
            <a:ext cx="2764631"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a:solidFill>
                  <a:srgbClr val="FF9933"/>
                </a:solidFill>
              </a:rPr>
              <a:t>记录每个状态的</a:t>
            </a:r>
            <a:r>
              <a:rPr lang="en-US" altLang="zh-CN">
                <a:solidFill>
                  <a:srgbClr val="FF9933"/>
                </a:solidFill>
              </a:rPr>
              <a:t>T</a:t>
            </a:r>
            <a:r>
              <a:rPr lang="zh-CN" altLang="en-US">
                <a:solidFill>
                  <a:srgbClr val="FF9933"/>
                </a:solidFill>
              </a:rPr>
              <a:t>步累积奖赏值</a:t>
            </a:r>
          </a:p>
        </p:txBody>
      </p:sp>
      <p:sp>
        <p:nvSpPr>
          <p:cNvPr id="19462" name="文本框 7">
            <a:extLst>
              <a:ext uri="{FF2B5EF4-FFF2-40B4-BE49-F238E27FC236}">
                <a16:creationId xmlns:a16="http://schemas.microsoft.com/office/drawing/2014/main" id="{544A9290-7F9B-1A47-8916-4B444439B7A9}"/>
              </a:ext>
            </a:extLst>
          </p:cNvPr>
          <p:cNvSpPr txBox="1">
            <a:spLocks noChangeArrowheads="1"/>
          </p:cNvSpPr>
          <p:nvPr/>
        </p:nvSpPr>
        <p:spPr bwMode="auto">
          <a:xfrm>
            <a:off x="3330178" y="2702719"/>
            <a:ext cx="467082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1200">
                <a:solidFill>
                  <a:srgbClr val="FF9933"/>
                </a:solidFill>
              </a:rPr>
              <a:t>最后一个状态的值函数，由于不再执行动作</a:t>
            </a:r>
            <a:r>
              <a:rPr lang="en-US" altLang="zh-CN" sz="1200">
                <a:solidFill>
                  <a:srgbClr val="FF9933"/>
                </a:solidFill>
              </a:rPr>
              <a:t>/</a:t>
            </a:r>
            <a:r>
              <a:rPr lang="zh-CN" altLang="en-US" sz="1200">
                <a:solidFill>
                  <a:srgbClr val="FF9933"/>
                </a:solidFill>
              </a:rPr>
              <a:t>转移，因此值函数为</a:t>
            </a:r>
            <a:r>
              <a:rPr lang="en-US" altLang="zh-CN" sz="1200">
                <a:solidFill>
                  <a:srgbClr val="FF9933"/>
                </a:solidFill>
              </a:rPr>
              <a:t>0</a:t>
            </a:r>
            <a:endParaRPr lang="zh-CN" altLang="en-US" sz="1200">
              <a:solidFill>
                <a:srgbClr val="FF9933"/>
              </a:solidFill>
            </a:endParaRPr>
          </a:p>
        </p:txBody>
      </p:sp>
    </p:spTree>
    <p:extLst>
      <p:ext uri="{BB962C8B-B14F-4D97-AF65-F5344CB8AC3E}">
        <p14:creationId xmlns:p14="http://schemas.microsoft.com/office/powerpoint/2010/main" val="65127407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E18A5F0E-0FB0-7E49-B05A-3C29B465E039}"/>
              </a:ext>
            </a:extLst>
          </p:cNvPr>
          <p:cNvSpPr>
            <a:spLocks noGrp="1" noChangeArrowheads="1"/>
          </p:cNvSpPr>
          <p:nvPr>
            <p:ph type="ctrTitle"/>
          </p:nvPr>
        </p:nvSpPr>
        <p:spPr>
          <a:xfrm>
            <a:off x="1547813" y="411957"/>
            <a:ext cx="5829300" cy="1102519"/>
          </a:xfrm>
        </p:spPr>
        <p:txBody>
          <a:bodyPr anchor="ctr"/>
          <a:lstStyle/>
          <a:p>
            <a:pPr eaLnBrk="1" hangingPunct="1"/>
            <a:r>
              <a:rPr lang="zh-CN" altLang="en-US" sz="2700"/>
              <a:t>策略改进</a:t>
            </a:r>
            <a:r>
              <a:rPr lang="en-US" altLang="zh-CN" sz="2700"/>
              <a:t>(policy improvement)</a:t>
            </a:r>
            <a:endParaRPr lang="zh-CN" altLang="en-US" sz="2700"/>
          </a:p>
        </p:txBody>
      </p:sp>
      <p:sp>
        <p:nvSpPr>
          <p:cNvPr id="21507" name="Rectangle 3">
            <a:extLst>
              <a:ext uri="{FF2B5EF4-FFF2-40B4-BE49-F238E27FC236}">
                <a16:creationId xmlns:a16="http://schemas.microsoft.com/office/drawing/2014/main" id="{D904D690-EB17-D540-A710-1B0A03D93B3D}"/>
              </a:ext>
            </a:extLst>
          </p:cNvPr>
          <p:cNvSpPr>
            <a:spLocks noGrp="1" noChangeArrowheads="1"/>
          </p:cNvSpPr>
          <p:nvPr>
            <p:ph type="subTitle" idx="1"/>
          </p:nvPr>
        </p:nvSpPr>
        <p:spPr>
          <a:xfrm>
            <a:off x="1710929" y="1707356"/>
            <a:ext cx="5722144" cy="1314450"/>
          </a:xfrm>
        </p:spPr>
        <p:txBody>
          <a:bodyPr/>
          <a:lstStyle/>
          <a:p>
            <a:pPr marL="342900" indent="-342900" algn="l" eaLnBrk="1" hangingPunct="1">
              <a:buFontTx/>
              <a:buChar char="•"/>
            </a:pPr>
            <a:r>
              <a:rPr lang="zh-CN" altLang="en-US"/>
              <a:t>对于给定的某个策略，我们需要对其进行改进，从而得到</a:t>
            </a:r>
            <a:r>
              <a:rPr lang="zh-CN" altLang="en-US" b="1"/>
              <a:t>最优的值函数</a:t>
            </a:r>
            <a:r>
              <a:rPr lang="zh-CN" altLang="en-US"/>
              <a:t>。</a:t>
            </a:r>
            <a:endParaRPr lang="zh-CN" altLang="zh-CN"/>
          </a:p>
        </p:txBody>
      </p:sp>
      <p:pic>
        <p:nvPicPr>
          <p:cNvPr id="21508" name="图片 1">
            <a:extLst>
              <a:ext uri="{FF2B5EF4-FFF2-40B4-BE49-F238E27FC236}">
                <a16:creationId xmlns:a16="http://schemas.microsoft.com/office/drawing/2014/main" id="{5D9BB583-AE0F-3D4D-BBE4-DBBB1024C6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0072" y="3291830"/>
            <a:ext cx="3964781" cy="9179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5113143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a:extLst>
              <a:ext uri="{FF2B5EF4-FFF2-40B4-BE49-F238E27FC236}">
                <a16:creationId xmlns:a16="http://schemas.microsoft.com/office/drawing/2014/main" id="{0F7BE4AC-221B-8C48-9B72-DD8455BAA5ED}"/>
              </a:ext>
            </a:extLst>
          </p:cNvPr>
          <p:cNvSpPr>
            <a:spLocks noGrp="1" noChangeArrowheads="1"/>
          </p:cNvSpPr>
          <p:nvPr>
            <p:ph type="ctrTitle"/>
          </p:nvPr>
        </p:nvSpPr>
        <p:spPr>
          <a:xfrm>
            <a:off x="1547813" y="411957"/>
            <a:ext cx="5829300" cy="1102519"/>
          </a:xfrm>
        </p:spPr>
        <p:txBody>
          <a:bodyPr anchor="ctr"/>
          <a:lstStyle/>
          <a:p>
            <a:pPr eaLnBrk="1" hangingPunct="1"/>
            <a:r>
              <a:rPr lang="zh-CN" altLang="en-US" sz="2700"/>
              <a:t>策略改进</a:t>
            </a:r>
            <a:r>
              <a:rPr lang="en-US" altLang="zh-CN" sz="2700"/>
              <a:t>(policy improvement)</a:t>
            </a:r>
            <a:endParaRPr lang="zh-CN" altLang="en-US" sz="2700"/>
          </a:p>
        </p:txBody>
      </p:sp>
      <p:sp>
        <p:nvSpPr>
          <p:cNvPr id="23555" name="Rectangle 3">
            <a:extLst>
              <a:ext uri="{FF2B5EF4-FFF2-40B4-BE49-F238E27FC236}">
                <a16:creationId xmlns:a16="http://schemas.microsoft.com/office/drawing/2014/main" id="{8A931872-55D5-934B-A4FC-B93EE26739F1}"/>
              </a:ext>
            </a:extLst>
          </p:cNvPr>
          <p:cNvSpPr>
            <a:spLocks noGrp="1" noChangeArrowheads="1"/>
          </p:cNvSpPr>
          <p:nvPr>
            <p:ph type="subTitle" idx="1"/>
          </p:nvPr>
        </p:nvSpPr>
        <p:spPr>
          <a:xfrm>
            <a:off x="1710929" y="1707356"/>
            <a:ext cx="5722144" cy="1314450"/>
          </a:xfrm>
        </p:spPr>
        <p:txBody>
          <a:bodyPr/>
          <a:lstStyle/>
          <a:p>
            <a:pPr marL="342900" indent="-342900" algn="l" eaLnBrk="1" hangingPunct="1">
              <a:buFontTx/>
              <a:buChar char="•"/>
            </a:pPr>
            <a:r>
              <a:rPr lang="zh-CN" altLang="en-US"/>
              <a:t>最优状态</a:t>
            </a:r>
            <a:r>
              <a:rPr lang="en-US" altLang="zh-CN"/>
              <a:t>-</a:t>
            </a:r>
            <a:r>
              <a:rPr lang="zh-CN" altLang="en-US"/>
              <a:t>动作值函数：</a:t>
            </a:r>
            <a:endParaRPr lang="zh-CN" altLang="zh-CN"/>
          </a:p>
        </p:txBody>
      </p:sp>
      <p:pic>
        <p:nvPicPr>
          <p:cNvPr id="23556" name="图片 2">
            <a:extLst>
              <a:ext uri="{FF2B5EF4-FFF2-40B4-BE49-F238E27FC236}">
                <a16:creationId xmlns:a16="http://schemas.microsoft.com/office/drawing/2014/main" id="{BD94FBE1-2E24-E644-B207-9041A80230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57438" y="2463403"/>
            <a:ext cx="4245769" cy="909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6139981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a:extLst>
              <a:ext uri="{FF2B5EF4-FFF2-40B4-BE49-F238E27FC236}">
                <a16:creationId xmlns:a16="http://schemas.microsoft.com/office/drawing/2014/main" id="{5230C0DF-9A84-0544-A34F-6153E87C7E44}"/>
              </a:ext>
            </a:extLst>
          </p:cNvPr>
          <p:cNvSpPr>
            <a:spLocks noGrp="1" noChangeArrowheads="1"/>
          </p:cNvSpPr>
          <p:nvPr>
            <p:ph type="ctrTitle"/>
          </p:nvPr>
        </p:nvSpPr>
        <p:spPr>
          <a:xfrm>
            <a:off x="1547813" y="411957"/>
            <a:ext cx="5829300" cy="1102519"/>
          </a:xfrm>
        </p:spPr>
        <p:txBody>
          <a:bodyPr anchor="ctr"/>
          <a:lstStyle/>
          <a:p>
            <a:pPr eaLnBrk="1" hangingPunct="1"/>
            <a:r>
              <a:rPr lang="zh-CN" altLang="en-US" sz="2700"/>
              <a:t>策略改进</a:t>
            </a:r>
            <a:r>
              <a:rPr lang="en-US" altLang="zh-CN" sz="2700"/>
              <a:t>(policy improvement)</a:t>
            </a:r>
            <a:endParaRPr lang="zh-CN" altLang="en-US" sz="2700"/>
          </a:p>
        </p:txBody>
      </p:sp>
      <p:sp>
        <p:nvSpPr>
          <p:cNvPr id="25603" name="Rectangle 3">
            <a:extLst>
              <a:ext uri="{FF2B5EF4-FFF2-40B4-BE49-F238E27FC236}">
                <a16:creationId xmlns:a16="http://schemas.microsoft.com/office/drawing/2014/main" id="{DDAB1429-41CF-964B-A5A7-56ADE33EE724}"/>
              </a:ext>
            </a:extLst>
          </p:cNvPr>
          <p:cNvSpPr>
            <a:spLocks noGrp="1" noChangeArrowheads="1"/>
          </p:cNvSpPr>
          <p:nvPr>
            <p:ph type="subTitle" idx="1"/>
          </p:nvPr>
        </p:nvSpPr>
        <p:spPr>
          <a:xfrm>
            <a:off x="1710929" y="1707356"/>
            <a:ext cx="5722144" cy="1314450"/>
          </a:xfrm>
        </p:spPr>
        <p:txBody>
          <a:bodyPr/>
          <a:lstStyle/>
          <a:p>
            <a:pPr marL="342900" indent="-342900" algn="l" eaLnBrk="1" hangingPunct="1">
              <a:buFontTx/>
              <a:buChar char="•"/>
            </a:pPr>
            <a:r>
              <a:rPr lang="zh-CN" altLang="en-US"/>
              <a:t>值函数对于策略的每一点改进都是单调递增的，因此对于当前策略</a:t>
            </a:r>
            <a:r>
              <a:rPr lang="el-GR" altLang="zh-CN"/>
              <a:t>π</a:t>
            </a:r>
            <a:r>
              <a:rPr lang="zh-CN" altLang="el-GR"/>
              <a:t>，</a:t>
            </a:r>
            <a:r>
              <a:rPr lang="zh-CN" altLang="en-US"/>
              <a:t>可将其改进为：</a:t>
            </a:r>
            <a:endParaRPr lang="zh-CN" altLang="zh-CN"/>
          </a:p>
        </p:txBody>
      </p:sp>
      <p:pic>
        <p:nvPicPr>
          <p:cNvPr id="25604" name="图片 1">
            <a:extLst>
              <a:ext uri="{FF2B5EF4-FFF2-40B4-BE49-F238E27FC236}">
                <a16:creationId xmlns:a16="http://schemas.microsoft.com/office/drawing/2014/main" id="{6433E1D3-BEEC-4D4C-9E9C-4C1063A51F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78994" y="2787254"/>
            <a:ext cx="2059781"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0064955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3C5614F4-D18D-574B-B78A-6E1A53049749}"/>
              </a:ext>
            </a:extLst>
          </p:cNvPr>
          <p:cNvSpPr>
            <a:spLocks noGrp="1" noChangeArrowheads="1"/>
          </p:cNvSpPr>
          <p:nvPr>
            <p:ph type="ctrTitle"/>
          </p:nvPr>
        </p:nvSpPr>
        <p:spPr>
          <a:xfrm>
            <a:off x="1547813" y="44054"/>
            <a:ext cx="5829300" cy="1102519"/>
          </a:xfrm>
        </p:spPr>
        <p:txBody>
          <a:bodyPr anchor="ctr"/>
          <a:lstStyle/>
          <a:p>
            <a:pPr eaLnBrk="1" hangingPunct="1"/>
            <a:r>
              <a:rPr lang="zh-CN" altLang="en-US" sz="2700"/>
              <a:t>策略迭代</a:t>
            </a:r>
            <a:r>
              <a:rPr lang="en-US" altLang="zh-CN" sz="2700"/>
              <a:t>(policy iteration)</a:t>
            </a:r>
            <a:endParaRPr lang="zh-CN" altLang="en-US" sz="2700"/>
          </a:p>
        </p:txBody>
      </p:sp>
      <p:pic>
        <p:nvPicPr>
          <p:cNvPr id="27651" name="图片 1">
            <a:extLst>
              <a:ext uri="{FF2B5EF4-FFF2-40B4-BE49-F238E27FC236}">
                <a16:creationId xmlns:a16="http://schemas.microsoft.com/office/drawing/2014/main" id="{A3510479-E150-374A-B554-9D1A1F11B1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7141" y="1221582"/>
            <a:ext cx="5150644" cy="3780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52" name="文本框 2">
            <a:extLst>
              <a:ext uri="{FF2B5EF4-FFF2-40B4-BE49-F238E27FC236}">
                <a16:creationId xmlns:a16="http://schemas.microsoft.com/office/drawing/2014/main" id="{AA9A2014-5E4C-864E-A52A-84A05887F3D2}"/>
              </a:ext>
            </a:extLst>
          </p:cNvPr>
          <p:cNvSpPr txBox="1">
            <a:spLocks noChangeArrowheads="1"/>
          </p:cNvSpPr>
          <p:nvPr/>
        </p:nvSpPr>
        <p:spPr bwMode="auto">
          <a:xfrm>
            <a:off x="4842273" y="1762125"/>
            <a:ext cx="118824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a:solidFill>
                  <a:srgbClr val="FF9933"/>
                </a:solidFill>
              </a:rPr>
              <a:t>随机策略</a:t>
            </a:r>
          </a:p>
        </p:txBody>
      </p:sp>
      <p:sp>
        <p:nvSpPr>
          <p:cNvPr id="27653" name="文本框 5">
            <a:extLst>
              <a:ext uri="{FF2B5EF4-FFF2-40B4-BE49-F238E27FC236}">
                <a16:creationId xmlns:a16="http://schemas.microsoft.com/office/drawing/2014/main" id="{1937EC4D-AA93-7945-9D65-08F59DEFD12C}"/>
              </a:ext>
            </a:extLst>
          </p:cNvPr>
          <p:cNvSpPr txBox="1">
            <a:spLocks noChangeArrowheads="1"/>
          </p:cNvSpPr>
          <p:nvPr/>
        </p:nvSpPr>
        <p:spPr bwMode="auto">
          <a:xfrm>
            <a:off x="6997304" y="2294335"/>
            <a:ext cx="1188244"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a:solidFill>
                  <a:srgbClr val="FF9933"/>
                </a:solidFill>
              </a:rPr>
              <a:t>动态规划法</a:t>
            </a:r>
          </a:p>
        </p:txBody>
      </p:sp>
      <p:sp>
        <p:nvSpPr>
          <p:cNvPr id="27654" name="文本框 6">
            <a:extLst>
              <a:ext uri="{FF2B5EF4-FFF2-40B4-BE49-F238E27FC236}">
                <a16:creationId xmlns:a16="http://schemas.microsoft.com/office/drawing/2014/main" id="{5B093F57-2F4D-C04A-843D-E0013A3765DC}"/>
              </a:ext>
            </a:extLst>
          </p:cNvPr>
          <p:cNvSpPr txBox="1">
            <a:spLocks noChangeArrowheads="1"/>
          </p:cNvSpPr>
          <p:nvPr/>
        </p:nvSpPr>
        <p:spPr bwMode="auto">
          <a:xfrm>
            <a:off x="3153966" y="3286125"/>
            <a:ext cx="3142059"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a:solidFill>
                  <a:srgbClr val="FF9933"/>
                </a:solidFill>
              </a:rPr>
              <a:t>得到当前策略的</a:t>
            </a:r>
            <a:r>
              <a:rPr lang="en-US" altLang="zh-CN">
                <a:solidFill>
                  <a:srgbClr val="FF9933"/>
                </a:solidFill>
              </a:rPr>
              <a:t>T</a:t>
            </a:r>
            <a:r>
              <a:rPr lang="zh-CN" altLang="en-US">
                <a:solidFill>
                  <a:srgbClr val="FF9933"/>
                </a:solidFill>
              </a:rPr>
              <a:t>步状态值函数</a:t>
            </a:r>
          </a:p>
        </p:txBody>
      </p:sp>
      <p:sp>
        <p:nvSpPr>
          <p:cNvPr id="27655" name="文本框 7">
            <a:extLst>
              <a:ext uri="{FF2B5EF4-FFF2-40B4-BE49-F238E27FC236}">
                <a16:creationId xmlns:a16="http://schemas.microsoft.com/office/drawing/2014/main" id="{AFFEE448-C223-B444-8FDB-44854BFAC139}"/>
              </a:ext>
            </a:extLst>
          </p:cNvPr>
          <p:cNvSpPr txBox="1">
            <a:spLocks noChangeArrowheads="1"/>
          </p:cNvSpPr>
          <p:nvPr/>
        </p:nvSpPr>
        <p:spPr bwMode="auto">
          <a:xfrm>
            <a:off x="4882753" y="3542110"/>
            <a:ext cx="276582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a:solidFill>
                  <a:srgbClr val="FF9933"/>
                </a:solidFill>
              </a:rPr>
              <a:t>依据状态值函数更新策略</a:t>
            </a:r>
          </a:p>
        </p:txBody>
      </p:sp>
    </p:spTree>
    <p:extLst>
      <p:ext uri="{BB962C8B-B14F-4D97-AF65-F5344CB8AC3E}">
        <p14:creationId xmlns:p14="http://schemas.microsoft.com/office/powerpoint/2010/main" val="234767255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a:extLst>
              <a:ext uri="{FF2B5EF4-FFF2-40B4-BE49-F238E27FC236}">
                <a16:creationId xmlns:a16="http://schemas.microsoft.com/office/drawing/2014/main" id="{08C751A5-4D34-8746-8CFA-A49EFE8AC46D}"/>
              </a:ext>
            </a:extLst>
          </p:cNvPr>
          <p:cNvSpPr>
            <a:spLocks noGrp="1" noChangeArrowheads="1"/>
          </p:cNvSpPr>
          <p:nvPr>
            <p:ph type="ctrTitle"/>
          </p:nvPr>
        </p:nvSpPr>
        <p:spPr>
          <a:xfrm>
            <a:off x="1494235" y="141685"/>
            <a:ext cx="5829300" cy="1102519"/>
          </a:xfrm>
        </p:spPr>
        <p:txBody>
          <a:bodyPr anchor="ctr"/>
          <a:lstStyle/>
          <a:p>
            <a:pPr eaLnBrk="1" hangingPunct="1"/>
            <a:r>
              <a:rPr lang="zh-CN" altLang="en-US" sz="2700"/>
              <a:t>值迭代</a:t>
            </a:r>
          </a:p>
        </p:txBody>
      </p:sp>
      <p:pic>
        <p:nvPicPr>
          <p:cNvPr id="29699" name="图片 1">
            <a:extLst>
              <a:ext uri="{FF2B5EF4-FFF2-40B4-BE49-F238E27FC236}">
                <a16:creationId xmlns:a16="http://schemas.microsoft.com/office/drawing/2014/main" id="{E2A59836-D0D1-CB4D-ACF5-6D1E82CB4A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4235" y="1600200"/>
            <a:ext cx="4950619" cy="27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00" name="文本框 4">
            <a:extLst>
              <a:ext uri="{FF2B5EF4-FFF2-40B4-BE49-F238E27FC236}">
                <a16:creationId xmlns:a16="http://schemas.microsoft.com/office/drawing/2014/main" id="{2BAC62EF-FF5A-D442-8A16-F909E63055B1}"/>
              </a:ext>
            </a:extLst>
          </p:cNvPr>
          <p:cNvSpPr txBox="1">
            <a:spLocks noChangeArrowheads="1"/>
          </p:cNvSpPr>
          <p:nvPr/>
        </p:nvSpPr>
        <p:spPr bwMode="auto">
          <a:xfrm>
            <a:off x="6354366" y="2712244"/>
            <a:ext cx="276582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a:solidFill>
                  <a:srgbClr val="FF9933"/>
                </a:solidFill>
              </a:rPr>
              <a:t>每次都选择最优动作</a:t>
            </a:r>
          </a:p>
        </p:txBody>
      </p:sp>
      <p:sp>
        <p:nvSpPr>
          <p:cNvPr id="29701" name="文本框 5">
            <a:extLst>
              <a:ext uri="{FF2B5EF4-FFF2-40B4-BE49-F238E27FC236}">
                <a16:creationId xmlns:a16="http://schemas.microsoft.com/office/drawing/2014/main" id="{F4C9AC8F-A7C1-D74A-AE2C-09180457EC0A}"/>
              </a:ext>
            </a:extLst>
          </p:cNvPr>
          <p:cNvSpPr txBox="1">
            <a:spLocks noChangeArrowheads="1"/>
          </p:cNvSpPr>
          <p:nvPr/>
        </p:nvSpPr>
        <p:spPr bwMode="auto">
          <a:xfrm>
            <a:off x="2699147" y="3868341"/>
            <a:ext cx="276582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a:solidFill>
                  <a:srgbClr val="FF9933"/>
                </a:solidFill>
              </a:rPr>
              <a:t>得到了最优的值函数</a:t>
            </a:r>
          </a:p>
        </p:txBody>
      </p:sp>
      <p:sp>
        <p:nvSpPr>
          <p:cNvPr id="29702" name="文本框 6">
            <a:extLst>
              <a:ext uri="{FF2B5EF4-FFF2-40B4-BE49-F238E27FC236}">
                <a16:creationId xmlns:a16="http://schemas.microsoft.com/office/drawing/2014/main" id="{2A038899-AE08-F14A-A0FA-1B13879C5500}"/>
              </a:ext>
            </a:extLst>
          </p:cNvPr>
          <p:cNvSpPr txBox="1">
            <a:spLocks noChangeArrowheads="1"/>
          </p:cNvSpPr>
          <p:nvPr/>
        </p:nvSpPr>
        <p:spPr bwMode="auto">
          <a:xfrm>
            <a:off x="4389835" y="4146947"/>
            <a:ext cx="2765822"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a:solidFill>
                  <a:srgbClr val="FF9933"/>
                </a:solidFill>
              </a:rPr>
              <a:t>根据最优值函数来改变策略</a:t>
            </a:r>
          </a:p>
        </p:txBody>
      </p:sp>
    </p:spTree>
    <p:extLst>
      <p:ext uri="{BB962C8B-B14F-4D97-AF65-F5344CB8AC3E}">
        <p14:creationId xmlns:p14="http://schemas.microsoft.com/office/powerpoint/2010/main" val="12069861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标题 1">
            <a:extLst>
              <a:ext uri="{FF2B5EF4-FFF2-40B4-BE49-F238E27FC236}">
                <a16:creationId xmlns:a16="http://schemas.microsoft.com/office/drawing/2014/main" id="{BE67068D-6F42-6146-B1D0-925249A73A90}"/>
              </a:ext>
            </a:extLst>
          </p:cNvPr>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algn="l" eaLnBrk="1" hangingPunct="1"/>
            <a:r>
              <a:rPr kumimoji="1" lang="zh-CN" altLang="en-US"/>
              <a:t>      任务与奖赏</a:t>
            </a:r>
          </a:p>
        </p:txBody>
      </p:sp>
      <p:pic>
        <p:nvPicPr>
          <p:cNvPr id="8196" name="Picture 4" descr="https://timgsa.baidu.com/timg?image&amp;quality=80&amp;size=b9999_10000&amp;sec=1526406266939&amp;di=5bb6dcb35fdabca3a229650033d8d96f&amp;imgtype=0&amp;src=http%3A%2F%2Fimg05.tooopen.com%2Fimages%2F20150715%2Ftooopen_sy_134013836371.jpg">
            <a:extLst>
              <a:ext uri="{FF2B5EF4-FFF2-40B4-BE49-F238E27FC236}">
                <a16:creationId xmlns:a16="http://schemas.microsoft.com/office/drawing/2014/main" id="{0249F92A-AA22-B94B-9D7D-D48C429D7A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25704" y="1933575"/>
            <a:ext cx="1607344" cy="16085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8" name="Picture 6" descr="https://timgsa.baidu.com/timg?image&amp;quality=80&amp;size=b9999_10000&amp;sec=1526411857156&amp;di=089ba751062e3a5705c11d31a0456986&amp;imgtype=0&amp;src=http%3A%2F%2Fimgsrc.baidu.com%2Fimgad%2Fpic%2Fitem%2Fbd3eb13533fa828b084b5fcef61f4134970a5ab7.jpg">
            <a:extLst>
              <a:ext uri="{FF2B5EF4-FFF2-40B4-BE49-F238E27FC236}">
                <a16:creationId xmlns:a16="http://schemas.microsoft.com/office/drawing/2014/main" id="{84CF7F14-DE1C-D94C-9FB2-3F2A7F08BDB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31119" y="2139553"/>
            <a:ext cx="1793081" cy="1195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7" name="直线箭头连接符 6">
            <a:extLst>
              <a:ext uri="{FF2B5EF4-FFF2-40B4-BE49-F238E27FC236}">
                <a16:creationId xmlns:a16="http://schemas.microsoft.com/office/drawing/2014/main" id="{EB786505-4D11-0242-BFAC-46C61A3F5386}"/>
              </a:ext>
            </a:extLst>
          </p:cNvPr>
          <p:cNvCxnSpPr>
            <a:endCxn id="11" idx="1"/>
          </p:cNvCxnSpPr>
          <p:nvPr/>
        </p:nvCxnSpPr>
        <p:spPr>
          <a:xfrm>
            <a:off x="2638425" y="2787254"/>
            <a:ext cx="467916" cy="46554"/>
          </a:xfrm>
          <a:prstGeom prst="straightConnector1">
            <a:avLst/>
          </a:prstGeom>
          <a:ln w="130175">
            <a:tailEnd type="triangle"/>
          </a:ln>
        </p:spPr>
        <p:style>
          <a:lnRef idx="1">
            <a:schemeClr val="accent1"/>
          </a:lnRef>
          <a:fillRef idx="0">
            <a:schemeClr val="accent1"/>
          </a:fillRef>
          <a:effectRef idx="0">
            <a:schemeClr val="accent1"/>
          </a:effectRef>
          <a:fontRef idx="minor">
            <a:schemeClr val="tx1"/>
          </a:fontRef>
        </p:style>
      </p:cxnSp>
      <p:cxnSp>
        <p:nvCxnSpPr>
          <p:cNvPr id="14" name="直线箭头连接符 13">
            <a:extLst>
              <a:ext uri="{FF2B5EF4-FFF2-40B4-BE49-F238E27FC236}">
                <a16:creationId xmlns:a16="http://schemas.microsoft.com/office/drawing/2014/main" id="{6CA6602E-A0D2-DC46-9812-B16A96B1A4CF}"/>
              </a:ext>
            </a:extLst>
          </p:cNvPr>
          <p:cNvCxnSpPr/>
          <p:nvPr/>
        </p:nvCxnSpPr>
        <p:spPr>
          <a:xfrm>
            <a:off x="5489972" y="2787254"/>
            <a:ext cx="485775" cy="0"/>
          </a:xfrm>
          <a:prstGeom prst="straightConnector1">
            <a:avLst/>
          </a:prstGeom>
          <a:ln w="130175">
            <a:tailEnd type="triangle"/>
          </a:ln>
        </p:spPr>
        <p:style>
          <a:lnRef idx="1">
            <a:schemeClr val="accent1"/>
          </a:lnRef>
          <a:fillRef idx="0">
            <a:schemeClr val="accent1"/>
          </a:fillRef>
          <a:effectRef idx="0">
            <a:schemeClr val="accent1"/>
          </a:effectRef>
          <a:fontRef idx="minor">
            <a:schemeClr val="tx1"/>
          </a:fontRef>
        </p:style>
      </p:cxnSp>
      <p:cxnSp>
        <p:nvCxnSpPr>
          <p:cNvPr id="15" name="直线箭头连接符 14">
            <a:extLst>
              <a:ext uri="{FF2B5EF4-FFF2-40B4-BE49-F238E27FC236}">
                <a16:creationId xmlns:a16="http://schemas.microsoft.com/office/drawing/2014/main" id="{5A75D77D-AFC5-BA46-BA64-9FCAD1139221}"/>
              </a:ext>
            </a:extLst>
          </p:cNvPr>
          <p:cNvCxnSpPr/>
          <p:nvPr/>
        </p:nvCxnSpPr>
        <p:spPr>
          <a:xfrm>
            <a:off x="3545681" y="2787254"/>
            <a:ext cx="485775" cy="0"/>
          </a:xfrm>
          <a:prstGeom prst="straightConnector1">
            <a:avLst/>
          </a:prstGeom>
          <a:ln w="130175">
            <a:tailEnd type="triangle"/>
          </a:ln>
        </p:spPr>
        <p:style>
          <a:lnRef idx="1">
            <a:schemeClr val="accent1"/>
          </a:lnRef>
          <a:fillRef idx="0">
            <a:schemeClr val="accent1"/>
          </a:fillRef>
          <a:effectRef idx="0">
            <a:schemeClr val="accent1"/>
          </a:effectRef>
          <a:fontRef idx="minor">
            <a:schemeClr val="tx1"/>
          </a:fontRef>
        </p:style>
      </p:cxnSp>
      <p:sp>
        <p:nvSpPr>
          <p:cNvPr id="11" name="文本框 10">
            <a:extLst>
              <a:ext uri="{FF2B5EF4-FFF2-40B4-BE49-F238E27FC236}">
                <a16:creationId xmlns:a16="http://schemas.microsoft.com/office/drawing/2014/main" id="{CBE978CA-33E9-6243-87EF-33664A2EAFDB}"/>
              </a:ext>
            </a:extLst>
          </p:cNvPr>
          <p:cNvSpPr txBox="1">
            <a:spLocks noChangeArrowheads="1"/>
          </p:cNvSpPr>
          <p:nvPr/>
        </p:nvSpPr>
        <p:spPr bwMode="auto">
          <a:xfrm>
            <a:off x="3106341" y="2649142"/>
            <a:ext cx="6463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a:t>浇水</a:t>
            </a:r>
          </a:p>
        </p:txBody>
      </p:sp>
      <p:sp>
        <p:nvSpPr>
          <p:cNvPr id="18" name="文本框 17">
            <a:extLst>
              <a:ext uri="{FF2B5EF4-FFF2-40B4-BE49-F238E27FC236}">
                <a16:creationId xmlns:a16="http://schemas.microsoft.com/office/drawing/2014/main" id="{EA312651-65AF-6343-A6DC-9530E81D3EA2}"/>
              </a:ext>
            </a:extLst>
          </p:cNvPr>
          <p:cNvSpPr txBox="1">
            <a:spLocks noChangeArrowheads="1"/>
          </p:cNvSpPr>
          <p:nvPr/>
        </p:nvSpPr>
        <p:spPr bwMode="auto">
          <a:xfrm>
            <a:off x="5054204" y="2599135"/>
            <a:ext cx="41549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mr-IN" altLang="zh-CN"/>
              <a:t>…</a:t>
            </a:r>
            <a:endParaRPr kumimoji="1" lang="zh-CN" altLang="en-US"/>
          </a:p>
        </p:txBody>
      </p:sp>
      <p:cxnSp>
        <p:nvCxnSpPr>
          <p:cNvPr id="19" name="直线箭头连接符 18">
            <a:extLst>
              <a:ext uri="{FF2B5EF4-FFF2-40B4-BE49-F238E27FC236}">
                <a16:creationId xmlns:a16="http://schemas.microsoft.com/office/drawing/2014/main" id="{5C32060A-D71B-5548-9B0B-BDB554FE9CC3}"/>
              </a:ext>
            </a:extLst>
          </p:cNvPr>
          <p:cNvCxnSpPr/>
          <p:nvPr/>
        </p:nvCxnSpPr>
        <p:spPr>
          <a:xfrm>
            <a:off x="4517231" y="2787254"/>
            <a:ext cx="485775" cy="0"/>
          </a:xfrm>
          <a:prstGeom prst="straightConnector1">
            <a:avLst/>
          </a:prstGeom>
          <a:ln w="130175">
            <a:tailEnd type="triangle"/>
          </a:ln>
        </p:spPr>
        <p:style>
          <a:lnRef idx="1">
            <a:schemeClr val="accent1"/>
          </a:lnRef>
          <a:fillRef idx="0">
            <a:schemeClr val="accent1"/>
          </a:fillRef>
          <a:effectRef idx="0">
            <a:schemeClr val="accent1"/>
          </a:effectRef>
          <a:fontRef idx="minor">
            <a:schemeClr val="tx1"/>
          </a:fontRef>
        </p:style>
      </p:cxnSp>
      <p:sp>
        <p:nvSpPr>
          <p:cNvPr id="20" name="文本框 19">
            <a:extLst>
              <a:ext uri="{FF2B5EF4-FFF2-40B4-BE49-F238E27FC236}">
                <a16:creationId xmlns:a16="http://schemas.microsoft.com/office/drawing/2014/main" id="{0869E63C-A1D1-9643-A9D2-A9D84CBDEE40}"/>
              </a:ext>
            </a:extLst>
          </p:cNvPr>
          <p:cNvSpPr txBox="1">
            <a:spLocks noChangeArrowheads="1"/>
          </p:cNvSpPr>
          <p:nvPr/>
        </p:nvSpPr>
        <p:spPr bwMode="auto">
          <a:xfrm>
            <a:off x="4075510" y="2653904"/>
            <a:ext cx="6463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a:t>施肥</a:t>
            </a:r>
          </a:p>
        </p:txBody>
      </p:sp>
      <p:sp>
        <p:nvSpPr>
          <p:cNvPr id="24" name="文本框 23">
            <a:extLst>
              <a:ext uri="{FF2B5EF4-FFF2-40B4-BE49-F238E27FC236}">
                <a16:creationId xmlns:a16="http://schemas.microsoft.com/office/drawing/2014/main" id="{C3518F57-1DB7-A943-B01D-E3DB4F70981D}"/>
              </a:ext>
            </a:extLst>
          </p:cNvPr>
          <p:cNvSpPr txBox="1">
            <a:spLocks noChangeArrowheads="1"/>
          </p:cNvSpPr>
          <p:nvPr/>
        </p:nvSpPr>
        <p:spPr bwMode="auto">
          <a:xfrm>
            <a:off x="5973366" y="3664744"/>
            <a:ext cx="159530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a:t>Reward(</a:t>
            </a:r>
            <a:r>
              <a:rPr kumimoji="1" lang="zh-CN" altLang="en-US"/>
              <a:t>奖赏</a:t>
            </a:r>
            <a:r>
              <a:rPr kumimoji="1" lang="en-US" altLang="zh-CN"/>
              <a:t>)</a:t>
            </a:r>
            <a:endParaRPr kumimoji="1" lang="zh-CN" altLang="en-US"/>
          </a:p>
        </p:txBody>
      </p:sp>
      <p:cxnSp>
        <p:nvCxnSpPr>
          <p:cNvPr id="25" name="直线箭头连接符 24">
            <a:extLst>
              <a:ext uri="{FF2B5EF4-FFF2-40B4-BE49-F238E27FC236}">
                <a16:creationId xmlns:a16="http://schemas.microsoft.com/office/drawing/2014/main" id="{E35DACB8-AEC0-6840-A8F9-7195AEE785E6}"/>
              </a:ext>
            </a:extLst>
          </p:cNvPr>
          <p:cNvCxnSpPr/>
          <p:nvPr/>
        </p:nvCxnSpPr>
        <p:spPr>
          <a:xfrm>
            <a:off x="3321844" y="2993231"/>
            <a:ext cx="0" cy="548879"/>
          </a:xfrm>
          <a:prstGeom prst="straightConnector1">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8" name="文本框 27">
            <a:extLst>
              <a:ext uri="{FF2B5EF4-FFF2-40B4-BE49-F238E27FC236}">
                <a16:creationId xmlns:a16="http://schemas.microsoft.com/office/drawing/2014/main" id="{0D44CD90-59FB-494A-8D25-3E1844BC0787}"/>
              </a:ext>
            </a:extLst>
          </p:cNvPr>
          <p:cNvSpPr txBox="1">
            <a:spLocks noChangeArrowheads="1"/>
          </p:cNvSpPr>
          <p:nvPr/>
        </p:nvSpPr>
        <p:spPr bwMode="auto">
          <a:xfrm>
            <a:off x="3064669" y="3664744"/>
            <a:ext cx="87716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a:t>健壮？</a:t>
            </a:r>
          </a:p>
        </p:txBody>
      </p:sp>
      <p:cxnSp>
        <p:nvCxnSpPr>
          <p:cNvPr id="29" name="直线箭头连接符 28">
            <a:extLst>
              <a:ext uri="{FF2B5EF4-FFF2-40B4-BE49-F238E27FC236}">
                <a16:creationId xmlns:a16="http://schemas.microsoft.com/office/drawing/2014/main" id="{B1253A72-35FC-AA42-B1AE-FB293AEEEE0B}"/>
              </a:ext>
            </a:extLst>
          </p:cNvPr>
          <p:cNvCxnSpPr/>
          <p:nvPr/>
        </p:nvCxnSpPr>
        <p:spPr>
          <a:xfrm>
            <a:off x="4356497" y="2978944"/>
            <a:ext cx="0" cy="548879"/>
          </a:xfrm>
          <a:prstGeom prst="straightConnector1">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0" name="文本框 29">
            <a:extLst>
              <a:ext uri="{FF2B5EF4-FFF2-40B4-BE49-F238E27FC236}">
                <a16:creationId xmlns:a16="http://schemas.microsoft.com/office/drawing/2014/main" id="{71C03BCD-DC87-B14F-AEA2-26DF06B4CCBF}"/>
              </a:ext>
            </a:extLst>
          </p:cNvPr>
          <p:cNvSpPr txBox="1">
            <a:spLocks noChangeArrowheads="1"/>
          </p:cNvSpPr>
          <p:nvPr/>
        </p:nvSpPr>
        <p:spPr bwMode="auto">
          <a:xfrm>
            <a:off x="4069556" y="3683794"/>
            <a:ext cx="87716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a:t>健壮？</a:t>
            </a:r>
          </a:p>
        </p:txBody>
      </p:sp>
      <p:cxnSp>
        <p:nvCxnSpPr>
          <p:cNvPr id="31" name="直线箭头连接符 30">
            <a:extLst>
              <a:ext uri="{FF2B5EF4-FFF2-40B4-BE49-F238E27FC236}">
                <a16:creationId xmlns:a16="http://schemas.microsoft.com/office/drawing/2014/main" id="{92AE8748-3DDD-4B4D-B3EF-9DDB75EFA005}"/>
              </a:ext>
            </a:extLst>
          </p:cNvPr>
          <p:cNvCxnSpPr/>
          <p:nvPr/>
        </p:nvCxnSpPr>
        <p:spPr>
          <a:xfrm>
            <a:off x="5219700" y="2993231"/>
            <a:ext cx="0" cy="548879"/>
          </a:xfrm>
          <a:prstGeom prst="straightConnector1">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2" name="文本框 31">
            <a:extLst>
              <a:ext uri="{FF2B5EF4-FFF2-40B4-BE49-F238E27FC236}">
                <a16:creationId xmlns:a16="http://schemas.microsoft.com/office/drawing/2014/main" id="{F85C7CC9-CB3E-9F45-8C90-9215985C6400}"/>
              </a:ext>
            </a:extLst>
          </p:cNvPr>
          <p:cNvSpPr txBox="1">
            <a:spLocks noChangeArrowheads="1"/>
          </p:cNvSpPr>
          <p:nvPr/>
        </p:nvSpPr>
        <p:spPr bwMode="auto">
          <a:xfrm>
            <a:off x="4967288" y="3670697"/>
            <a:ext cx="87716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a:t>健壮？</a:t>
            </a:r>
          </a:p>
        </p:txBody>
      </p:sp>
    </p:spTree>
    <p:extLst>
      <p:ext uri="{BB962C8B-B14F-4D97-AF65-F5344CB8AC3E}">
        <p14:creationId xmlns:p14="http://schemas.microsoft.com/office/powerpoint/2010/main" val="374789444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819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blinds(horizontal)">
                                      <p:cBhvr>
                                        <p:cTn id="15" dur="500"/>
                                        <p:tgtEl>
                                          <p:spTgt spid="11"/>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1" presetClass="entr" presetSubtype="0" fill="hold" nodeType="clickEffect">
                                  <p:stCondLst>
                                    <p:cond delay="0"/>
                                  </p:stCondLst>
                                  <p:childTnLst>
                                    <p:set>
                                      <p:cBhvr>
                                        <p:cTn id="19" dur="1" fill="hold">
                                          <p:stCondLst>
                                            <p:cond delay="0"/>
                                          </p:stCondLst>
                                        </p:cTn>
                                        <p:tgtEl>
                                          <p:spTgt spid="15"/>
                                        </p:tgtEl>
                                        <p:attrNameLst>
                                          <p:attrName>style.visibility</p:attrName>
                                        </p:attrNameLst>
                                      </p:cBhvr>
                                      <p:to>
                                        <p:strVal val="visible"/>
                                      </p:to>
                                    </p:set>
                                  </p:childTnLst>
                                </p:cTn>
                              </p:par>
                            </p:childTnLst>
                          </p:cTn>
                        </p:par>
                      </p:childTnLst>
                    </p:cTn>
                  </p:par>
                  <p:par>
                    <p:cTn id="20" fill="hold" nodeType="clickPar">
                      <p:stCondLst>
                        <p:cond delay="indefinite"/>
                      </p:stCondLst>
                      <p:childTnLst>
                        <p:par>
                          <p:cTn id="21" fill="hold" nodeType="withGroup">
                            <p:stCondLst>
                              <p:cond delay="0"/>
                            </p:stCondLst>
                            <p:childTnLst>
                              <p:par>
                                <p:cTn id="22" presetID="3" presetClass="entr" presetSubtype="10" fill="hold" grpId="0" nodeType="click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blinds(horizontal)">
                                      <p:cBhvr>
                                        <p:cTn id="24" dur="500"/>
                                        <p:tgtEl>
                                          <p:spTgt spid="20"/>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nodeType="click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3" presetClass="entr" presetSubtype="10" fill="hold" grpId="0" nodeType="clickEffect">
                                  <p:stCondLst>
                                    <p:cond delay="0"/>
                                  </p:stCondLst>
                                  <p:childTnLst>
                                    <p:set>
                                      <p:cBhvr>
                                        <p:cTn id="32" dur="1" fill="hold">
                                          <p:stCondLst>
                                            <p:cond delay="0"/>
                                          </p:stCondLst>
                                        </p:cTn>
                                        <p:tgtEl>
                                          <p:spTgt spid="18"/>
                                        </p:tgtEl>
                                        <p:attrNameLst>
                                          <p:attrName>style.visibility</p:attrName>
                                        </p:attrNameLst>
                                      </p:cBhvr>
                                      <p:to>
                                        <p:strVal val="visible"/>
                                      </p:to>
                                    </p:set>
                                    <p:animEffect transition="in" filter="blinds(horizontal)">
                                      <p:cBhvr>
                                        <p:cTn id="33" dur="500"/>
                                        <p:tgtEl>
                                          <p:spTgt spid="18"/>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1" presetClass="entr" presetSubtype="0" fill="hold" nodeType="clickEffect">
                                  <p:stCondLst>
                                    <p:cond delay="0"/>
                                  </p:stCondLst>
                                  <p:childTnLst>
                                    <p:set>
                                      <p:cBhvr>
                                        <p:cTn id="37" dur="1" fill="hold">
                                          <p:stCondLst>
                                            <p:cond delay="0"/>
                                          </p:stCondLst>
                                        </p:cTn>
                                        <p:tgtEl>
                                          <p:spTgt spid="14"/>
                                        </p:tgtEl>
                                        <p:attrNameLst>
                                          <p:attrName>style.visibility</p:attrName>
                                        </p:attrNameLst>
                                      </p:cBhvr>
                                      <p:to>
                                        <p:strVal val="visible"/>
                                      </p:to>
                                    </p:set>
                                  </p:childTnLst>
                                </p:cTn>
                              </p:par>
                            </p:childTnLst>
                          </p:cTn>
                        </p:par>
                      </p:childTnLst>
                    </p:cTn>
                  </p:par>
                  <p:par>
                    <p:cTn id="38" fill="hold" nodeType="clickPar">
                      <p:stCondLst>
                        <p:cond delay="indefinite"/>
                      </p:stCondLst>
                      <p:childTnLst>
                        <p:par>
                          <p:cTn id="39" fill="hold" nodeType="withGroup">
                            <p:stCondLst>
                              <p:cond delay="0"/>
                            </p:stCondLst>
                            <p:childTnLst>
                              <p:par>
                                <p:cTn id="40" presetID="14" presetClass="entr" presetSubtype="10" fill="hold" nodeType="clickEffect">
                                  <p:stCondLst>
                                    <p:cond delay="0"/>
                                  </p:stCondLst>
                                  <p:childTnLst>
                                    <p:set>
                                      <p:cBhvr>
                                        <p:cTn id="41" dur="1" fill="hold">
                                          <p:stCondLst>
                                            <p:cond delay="0"/>
                                          </p:stCondLst>
                                        </p:cTn>
                                        <p:tgtEl>
                                          <p:spTgt spid="8196"/>
                                        </p:tgtEl>
                                        <p:attrNameLst>
                                          <p:attrName>style.visibility</p:attrName>
                                        </p:attrNameLst>
                                      </p:cBhvr>
                                      <p:to>
                                        <p:strVal val="visible"/>
                                      </p:to>
                                    </p:set>
                                    <p:animEffect transition="in" filter="randombar(horizontal)">
                                      <p:cBhvr>
                                        <p:cTn id="42" dur="500"/>
                                        <p:tgtEl>
                                          <p:spTgt spid="8196"/>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14" presetClass="entr" presetSubtype="10" fill="hold" grpId="0" nodeType="clickEffect">
                                  <p:stCondLst>
                                    <p:cond delay="0"/>
                                  </p:stCondLst>
                                  <p:childTnLst>
                                    <p:set>
                                      <p:cBhvr>
                                        <p:cTn id="46" dur="1" fill="hold">
                                          <p:stCondLst>
                                            <p:cond delay="0"/>
                                          </p:stCondLst>
                                        </p:cTn>
                                        <p:tgtEl>
                                          <p:spTgt spid="24"/>
                                        </p:tgtEl>
                                        <p:attrNameLst>
                                          <p:attrName>style.visibility</p:attrName>
                                        </p:attrNameLst>
                                      </p:cBhvr>
                                      <p:to>
                                        <p:strVal val="visible"/>
                                      </p:to>
                                    </p:set>
                                    <p:animEffect transition="in" filter="randombar(horizontal)">
                                      <p:cBhvr>
                                        <p:cTn id="47" dur="500"/>
                                        <p:tgtEl>
                                          <p:spTgt spid="24"/>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14" presetClass="entr" presetSubtype="10" fill="hold" nodeType="clickEffect">
                                  <p:stCondLst>
                                    <p:cond delay="0"/>
                                  </p:stCondLst>
                                  <p:childTnLst>
                                    <p:set>
                                      <p:cBhvr>
                                        <p:cTn id="51" dur="1" fill="hold">
                                          <p:stCondLst>
                                            <p:cond delay="0"/>
                                          </p:stCondLst>
                                        </p:cTn>
                                        <p:tgtEl>
                                          <p:spTgt spid="25"/>
                                        </p:tgtEl>
                                        <p:attrNameLst>
                                          <p:attrName>style.visibility</p:attrName>
                                        </p:attrNameLst>
                                      </p:cBhvr>
                                      <p:to>
                                        <p:strVal val="visible"/>
                                      </p:to>
                                    </p:set>
                                    <p:animEffect transition="in" filter="randombar(horizontal)">
                                      <p:cBhvr>
                                        <p:cTn id="52" dur="500"/>
                                        <p:tgtEl>
                                          <p:spTgt spid="25"/>
                                        </p:tgtEl>
                                      </p:cBhvr>
                                    </p:animEffect>
                                  </p:childTnLst>
                                </p:cTn>
                              </p:par>
                              <p:par>
                                <p:cTn id="53" presetID="14" presetClass="entr" presetSubtype="10" fill="hold" nodeType="withEffect">
                                  <p:stCondLst>
                                    <p:cond delay="0"/>
                                  </p:stCondLst>
                                  <p:childTnLst>
                                    <p:set>
                                      <p:cBhvr>
                                        <p:cTn id="54" dur="1" fill="hold">
                                          <p:stCondLst>
                                            <p:cond delay="0"/>
                                          </p:stCondLst>
                                        </p:cTn>
                                        <p:tgtEl>
                                          <p:spTgt spid="29"/>
                                        </p:tgtEl>
                                        <p:attrNameLst>
                                          <p:attrName>style.visibility</p:attrName>
                                        </p:attrNameLst>
                                      </p:cBhvr>
                                      <p:to>
                                        <p:strVal val="visible"/>
                                      </p:to>
                                    </p:set>
                                    <p:animEffect transition="in" filter="randombar(horizontal)">
                                      <p:cBhvr>
                                        <p:cTn id="55" dur="500"/>
                                        <p:tgtEl>
                                          <p:spTgt spid="29"/>
                                        </p:tgtEl>
                                      </p:cBhvr>
                                    </p:animEffect>
                                  </p:childTnLst>
                                </p:cTn>
                              </p:par>
                              <p:par>
                                <p:cTn id="56" presetID="14" presetClass="entr" presetSubtype="10" fill="hold" nodeType="withEffect">
                                  <p:stCondLst>
                                    <p:cond delay="0"/>
                                  </p:stCondLst>
                                  <p:childTnLst>
                                    <p:set>
                                      <p:cBhvr>
                                        <p:cTn id="57" dur="1" fill="hold">
                                          <p:stCondLst>
                                            <p:cond delay="0"/>
                                          </p:stCondLst>
                                        </p:cTn>
                                        <p:tgtEl>
                                          <p:spTgt spid="31"/>
                                        </p:tgtEl>
                                        <p:attrNameLst>
                                          <p:attrName>style.visibility</p:attrName>
                                        </p:attrNameLst>
                                      </p:cBhvr>
                                      <p:to>
                                        <p:strVal val="visible"/>
                                      </p:to>
                                    </p:set>
                                    <p:animEffect transition="in" filter="randombar(horizontal)">
                                      <p:cBhvr>
                                        <p:cTn id="58" dur="500"/>
                                        <p:tgtEl>
                                          <p:spTgt spid="31"/>
                                        </p:tgtEl>
                                      </p:cBhvr>
                                    </p:animEffect>
                                  </p:childTnLst>
                                </p:cTn>
                              </p:par>
                              <p:par>
                                <p:cTn id="59" presetID="14" presetClass="entr" presetSubtype="10" fill="hold" grpId="0" nodeType="withEffect">
                                  <p:stCondLst>
                                    <p:cond delay="0"/>
                                  </p:stCondLst>
                                  <p:childTnLst>
                                    <p:set>
                                      <p:cBhvr>
                                        <p:cTn id="60" dur="1" fill="hold">
                                          <p:stCondLst>
                                            <p:cond delay="0"/>
                                          </p:stCondLst>
                                        </p:cTn>
                                        <p:tgtEl>
                                          <p:spTgt spid="32"/>
                                        </p:tgtEl>
                                        <p:attrNameLst>
                                          <p:attrName>style.visibility</p:attrName>
                                        </p:attrNameLst>
                                      </p:cBhvr>
                                      <p:to>
                                        <p:strVal val="visible"/>
                                      </p:to>
                                    </p:set>
                                    <p:animEffect transition="in" filter="randombar(horizontal)">
                                      <p:cBhvr>
                                        <p:cTn id="61" dur="500"/>
                                        <p:tgtEl>
                                          <p:spTgt spid="32"/>
                                        </p:tgtEl>
                                      </p:cBhvr>
                                    </p:animEffect>
                                  </p:childTnLst>
                                </p:cTn>
                              </p:par>
                              <p:par>
                                <p:cTn id="62" presetID="14" presetClass="entr" presetSubtype="10" fill="hold" grpId="0" nodeType="withEffect">
                                  <p:stCondLst>
                                    <p:cond delay="0"/>
                                  </p:stCondLst>
                                  <p:childTnLst>
                                    <p:set>
                                      <p:cBhvr>
                                        <p:cTn id="63" dur="1" fill="hold">
                                          <p:stCondLst>
                                            <p:cond delay="0"/>
                                          </p:stCondLst>
                                        </p:cTn>
                                        <p:tgtEl>
                                          <p:spTgt spid="30"/>
                                        </p:tgtEl>
                                        <p:attrNameLst>
                                          <p:attrName>style.visibility</p:attrName>
                                        </p:attrNameLst>
                                      </p:cBhvr>
                                      <p:to>
                                        <p:strVal val="visible"/>
                                      </p:to>
                                    </p:set>
                                    <p:animEffect transition="in" filter="randombar(horizontal)">
                                      <p:cBhvr>
                                        <p:cTn id="64" dur="500"/>
                                        <p:tgtEl>
                                          <p:spTgt spid="30"/>
                                        </p:tgtEl>
                                      </p:cBhvr>
                                    </p:animEffect>
                                  </p:childTnLst>
                                </p:cTn>
                              </p:par>
                              <p:par>
                                <p:cTn id="65" presetID="14" presetClass="entr" presetSubtype="10" fill="hold" grpId="0" nodeType="withEffect">
                                  <p:stCondLst>
                                    <p:cond delay="0"/>
                                  </p:stCondLst>
                                  <p:childTnLst>
                                    <p:set>
                                      <p:cBhvr>
                                        <p:cTn id="66" dur="1" fill="hold">
                                          <p:stCondLst>
                                            <p:cond delay="0"/>
                                          </p:stCondLst>
                                        </p:cTn>
                                        <p:tgtEl>
                                          <p:spTgt spid="28"/>
                                        </p:tgtEl>
                                        <p:attrNameLst>
                                          <p:attrName>style.visibility</p:attrName>
                                        </p:attrNameLst>
                                      </p:cBhvr>
                                      <p:to>
                                        <p:strVal val="visible"/>
                                      </p:to>
                                    </p:set>
                                    <p:animEffect transition="in" filter="randombar(horizontal)">
                                      <p:cBhvr>
                                        <p:cTn id="6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8" grpId="0"/>
      <p:bldP spid="20" grpId="0"/>
      <p:bldP spid="24" grpId="0"/>
      <p:bldP spid="28" grpId="0"/>
      <p:bldP spid="30" grpId="0"/>
      <p:bldP spid="32"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226127" y="670678"/>
            <a:ext cx="6858000" cy="1790700"/>
          </a:xfrm>
        </p:spPr>
        <p:txBody>
          <a:bodyPr>
            <a:normAutofit/>
          </a:bodyPr>
          <a:lstStyle/>
          <a:p>
            <a:pPr>
              <a:lnSpc>
                <a:spcPct val="150000"/>
              </a:lnSpc>
            </a:pPr>
            <a:r>
              <a:rPr lang="zh-CN" altLang="en-US" sz="3300" dirty="0">
                <a:solidFill>
                  <a:schemeClr val="bg1">
                    <a:lumMod val="50000"/>
                  </a:schemeClr>
                </a:solidFill>
                <a:latin typeface="Source Han Sans ExtraLight" panose="020B0200000000000000" pitchFamily="34" charset="-122"/>
                <a:ea typeface="Source Han Sans ExtraLight" panose="020B0200000000000000" pitchFamily="34" charset="-122"/>
              </a:rPr>
              <a:t>免模型学习</a:t>
            </a:r>
          </a:p>
        </p:txBody>
      </p:sp>
      <p:sp>
        <p:nvSpPr>
          <p:cNvPr id="3" name="副标题 2"/>
          <p:cNvSpPr>
            <a:spLocks noGrp="1"/>
          </p:cNvSpPr>
          <p:nvPr>
            <p:ph type="subTitle" idx="1"/>
          </p:nvPr>
        </p:nvSpPr>
        <p:spPr>
          <a:xfrm>
            <a:off x="1226127" y="2843562"/>
            <a:ext cx="6858000" cy="1682418"/>
          </a:xfrm>
        </p:spPr>
        <p:txBody>
          <a:bodyPr>
            <a:normAutofit/>
          </a:bodyPr>
          <a:lstStyle/>
          <a:p>
            <a:r>
              <a:rPr lang="zh-CN" altLang="en-US" sz="1350" dirty="0">
                <a:solidFill>
                  <a:schemeClr val="bg1">
                    <a:lumMod val="50000"/>
                  </a:schemeClr>
                </a:solidFill>
                <a:latin typeface="Source Han Sans ExtraLight" panose="020B0200000000000000" pitchFamily="34" charset="-122"/>
                <a:ea typeface="Source Han Sans ExtraLight" panose="020B0200000000000000" pitchFamily="34" charset="-122"/>
              </a:rPr>
              <a:t>                                                                            报告人：张全</a:t>
            </a: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4464" y="2720314"/>
            <a:ext cx="8541327" cy="123248"/>
          </a:xfrm>
          <a:prstGeom prst="rect">
            <a:avLst/>
          </a:prstGeom>
        </p:spPr>
      </p:pic>
    </p:spTree>
    <p:extLst>
      <p:ext uri="{BB962C8B-B14F-4D97-AF65-F5344CB8AC3E}">
        <p14:creationId xmlns:p14="http://schemas.microsoft.com/office/powerpoint/2010/main" val="411147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4.58333E-6 1.85185E-6 L -0.03528 -0.00023 " pathEditMode="relative" rAng="0" ptsTypes="AA">
                                      <p:cBhvr>
                                        <p:cTn id="6" dur="2000" fill="hold"/>
                                        <p:tgtEl>
                                          <p:spTgt spid="2"/>
                                        </p:tgtEl>
                                        <p:attrNameLst>
                                          <p:attrName>ppt_x</p:attrName>
                                          <p:attrName>ppt_y</p:attrName>
                                        </p:attrNameLst>
                                      </p:cBhvr>
                                      <p:rCtr x="-1771" y="-23"/>
                                    </p:animMotion>
                                  </p:childTnLst>
                                </p:cTn>
                              </p:par>
                              <p:par>
                                <p:cTn id="7" presetID="42" presetClass="path" presetSubtype="0" accel="50000" decel="50000" fill="hold" nodeType="withEffect">
                                  <p:stCondLst>
                                    <p:cond delay="0"/>
                                  </p:stCondLst>
                                  <p:childTnLst>
                                    <p:animMotion origin="layout" path="M -2.08333E-6 -2.96296E-6 L 0.05873 -0.0044 " pathEditMode="relative" rAng="0" ptsTypes="AA">
                                      <p:cBhvr>
                                        <p:cTn id="8" dur="2000" fill="hold"/>
                                        <p:tgtEl>
                                          <p:spTgt spid="3">
                                            <p:txEl>
                                              <p:pRg st="0" end="0"/>
                                            </p:txEl>
                                          </p:spTgt>
                                        </p:tgtEl>
                                        <p:attrNameLst>
                                          <p:attrName>ppt_x</p:attrName>
                                          <p:attrName>ppt_y</p:attrName>
                                        </p:attrNameLst>
                                      </p:cBhvr>
                                      <p:rCtr x="2930" y="-23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b="1" dirty="0"/>
              <a:t>免模型学习</a:t>
            </a:r>
          </a:p>
        </p:txBody>
      </p:sp>
      <p:sp>
        <p:nvSpPr>
          <p:cNvPr id="3" name="内容占位符 2"/>
          <p:cNvSpPr>
            <a:spLocks noGrp="1"/>
          </p:cNvSpPr>
          <p:nvPr>
            <p:ph idx="1"/>
          </p:nvPr>
        </p:nvSpPr>
        <p:spPr>
          <a:xfrm>
            <a:off x="628650" y="1449902"/>
            <a:ext cx="7990915" cy="3202781"/>
          </a:xfrm>
        </p:spPr>
        <p:txBody>
          <a:bodyPr>
            <a:normAutofit/>
          </a:bodyPr>
          <a:lstStyle/>
          <a:p>
            <a:pPr marL="0" indent="0">
              <a:buNone/>
            </a:pPr>
            <a:r>
              <a:rPr lang="zh-CN" altLang="en-US" dirty="0">
                <a:latin typeface="STFangsong" charset="-122"/>
                <a:ea typeface="STFangsong" charset="-122"/>
                <a:cs typeface="STFangsong" charset="-122"/>
              </a:rPr>
              <a:t>    在现实的强化学习任务中，环境的转移概率、奖赏函数往往很难得知，甚至很难知道环境中一共有多少状态。如果学习算法不依赖于环境建模，则称为“免模型学习”（</a:t>
            </a:r>
            <a:r>
              <a:rPr lang="en-US" altLang="zh-CN" dirty="0">
                <a:latin typeface="STFangsong" charset="-122"/>
                <a:ea typeface="STFangsong" charset="-122"/>
                <a:cs typeface="STFangsong" charset="-122"/>
              </a:rPr>
              <a:t>model-free</a:t>
            </a:r>
            <a:r>
              <a:rPr lang="zh-CN" altLang="en-US" dirty="0">
                <a:latin typeface="STFangsong" charset="-122"/>
                <a:ea typeface="STFangsong" charset="-122"/>
                <a:cs typeface="STFangsong" charset="-122"/>
              </a:rPr>
              <a:t> </a:t>
            </a:r>
            <a:r>
              <a:rPr lang="en-US" altLang="zh-CN" dirty="0">
                <a:latin typeface="STFangsong" charset="-122"/>
                <a:ea typeface="STFangsong" charset="-122"/>
                <a:cs typeface="STFangsong" charset="-122"/>
              </a:rPr>
              <a:t>learning</a:t>
            </a:r>
            <a:r>
              <a:rPr lang="zh-CN" altLang="en-US" dirty="0">
                <a:latin typeface="STFangsong" charset="-122"/>
                <a:ea typeface="STFangsong" charset="-122"/>
                <a:cs typeface="STFangsong" charset="-122"/>
              </a:rPr>
              <a:t>）。</a:t>
            </a:r>
          </a:p>
        </p:txBody>
      </p:sp>
      <p:cxnSp>
        <p:nvCxnSpPr>
          <p:cNvPr id="5" name="直线连接符 4"/>
          <p:cNvCxnSpPr/>
          <p:nvPr/>
        </p:nvCxnSpPr>
        <p:spPr>
          <a:xfrm>
            <a:off x="628650" y="1268016"/>
            <a:ext cx="7886700" cy="0"/>
          </a:xfrm>
          <a:prstGeom prst="line">
            <a:avLst/>
          </a:prstGeom>
          <a:ln w="53975">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5486879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b="1" dirty="0"/>
              <a:t>策略迭代算法遇到的问题：</a:t>
            </a:r>
          </a:p>
        </p:txBody>
      </p:sp>
      <p:sp>
        <p:nvSpPr>
          <p:cNvPr id="3" name="内容占位符 2"/>
          <p:cNvSpPr>
            <a:spLocks noGrp="1"/>
          </p:cNvSpPr>
          <p:nvPr>
            <p:ph idx="1"/>
          </p:nvPr>
        </p:nvSpPr>
        <p:spPr>
          <a:xfrm>
            <a:off x="628650" y="1449902"/>
            <a:ext cx="7990915" cy="3202781"/>
          </a:xfrm>
        </p:spPr>
        <p:txBody>
          <a:bodyPr>
            <a:normAutofit/>
          </a:bodyPr>
          <a:lstStyle/>
          <a:p>
            <a:pPr marL="385763" indent="-385763">
              <a:buFont typeface="+mj-lt"/>
              <a:buAutoNum type="arabicPeriod"/>
            </a:pPr>
            <a:r>
              <a:rPr lang="zh-CN" altLang="en-US" dirty="0">
                <a:latin typeface="STFangsong" charset="-122"/>
                <a:ea typeface="STFangsong" charset="-122"/>
                <a:cs typeface="STFangsong" charset="-122"/>
              </a:rPr>
              <a:t>首先是策略无法评估，由于模型未知而导致无法做全概念展开。</a:t>
            </a:r>
          </a:p>
          <a:p>
            <a:pPr marL="385763" indent="-385763">
              <a:buFont typeface="+mj-lt"/>
              <a:buAutoNum type="arabicPeriod"/>
            </a:pPr>
            <a:r>
              <a:rPr lang="zh-CN" altLang="en-US" dirty="0">
                <a:latin typeface="STFangsong" charset="-122"/>
                <a:ea typeface="STFangsong" charset="-122"/>
                <a:cs typeface="STFangsong" charset="-122"/>
              </a:rPr>
              <a:t>策略迭代算法估计的是状态值函数</a:t>
            </a:r>
            <a:r>
              <a:rPr lang="en-US" altLang="zh-CN" dirty="0">
                <a:latin typeface="STFangsong" charset="-122"/>
                <a:ea typeface="STFangsong" charset="-122"/>
                <a:cs typeface="STFangsong" charset="-122"/>
              </a:rPr>
              <a:t>V</a:t>
            </a:r>
            <a:r>
              <a:rPr lang="zh-CN" altLang="en-US" dirty="0">
                <a:latin typeface="STFangsong" charset="-122"/>
                <a:ea typeface="STFangsong" charset="-122"/>
                <a:cs typeface="STFangsong" charset="-122"/>
              </a:rPr>
              <a:t>，而最终的策略是通过状态动作值函数</a:t>
            </a:r>
            <a:r>
              <a:rPr lang="en-US" altLang="zh-CN" dirty="0">
                <a:latin typeface="STFangsong" charset="-122"/>
                <a:ea typeface="STFangsong" charset="-122"/>
                <a:cs typeface="STFangsong" charset="-122"/>
              </a:rPr>
              <a:t>Q</a:t>
            </a:r>
            <a:r>
              <a:rPr lang="zh-CN" altLang="en-US" dirty="0">
                <a:latin typeface="STFangsong" charset="-122"/>
                <a:ea typeface="STFangsong" charset="-122"/>
                <a:cs typeface="STFangsong" charset="-122"/>
              </a:rPr>
              <a:t>来获得。</a:t>
            </a:r>
          </a:p>
        </p:txBody>
      </p:sp>
      <p:cxnSp>
        <p:nvCxnSpPr>
          <p:cNvPr id="5" name="直线连接符 4"/>
          <p:cNvCxnSpPr/>
          <p:nvPr/>
        </p:nvCxnSpPr>
        <p:spPr>
          <a:xfrm>
            <a:off x="628650" y="1268016"/>
            <a:ext cx="7886700" cy="0"/>
          </a:xfrm>
          <a:prstGeom prst="line">
            <a:avLst/>
          </a:prstGeom>
          <a:ln w="53975">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927801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28650" y="273844"/>
            <a:ext cx="7886700" cy="579908"/>
          </a:xfrm>
        </p:spPr>
        <p:txBody>
          <a:bodyPr>
            <a:normAutofit/>
          </a:bodyPr>
          <a:lstStyle/>
          <a:p>
            <a:r>
              <a:rPr kumimoji="1" lang="zh-CN" altLang="en-US" sz="2100" b="1" dirty="0"/>
              <a:t>蒙特卡罗强化学习</a:t>
            </a:r>
          </a:p>
        </p:txBody>
      </p:sp>
      <p:sp>
        <p:nvSpPr>
          <p:cNvPr id="3" name="内容占位符 2"/>
          <p:cNvSpPr>
            <a:spLocks noGrp="1"/>
          </p:cNvSpPr>
          <p:nvPr>
            <p:ph idx="1"/>
          </p:nvPr>
        </p:nvSpPr>
        <p:spPr>
          <a:xfrm>
            <a:off x="628650" y="1152144"/>
            <a:ext cx="7990915" cy="3500539"/>
          </a:xfrm>
        </p:spPr>
        <p:txBody>
          <a:bodyPr>
            <a:normAutofit/>
          </a:bodyPr>
          <a:lstStyle/>
          <a:p>
            <a:pPr marL="0" indent="0">
              <a:lnSpc>
                <a:spcPct val="150000"/>
              </a:lnSpc>
              <a:buNone/>
            </a:pPr>
            <a:r>
              <a:rPr lang="zh-CN" altLang="en-US" dirty="0"/>
              <a:t>    </a:t>
            </a:r>
            <a:r>
              <a:rPr lang="zh-CN" altLang="en-US" dirty="0">
                <a:latin typeface="STSong" charset="-122"/>
                <a:ea typeface="STSong" charset="-122"/>
                <a:cs typeface="STSong" charset="-122"/>
              </a:rPr>
              <a:t>在模型未知的情形下，我们从起始状态出发，使用某种策略进行采样，执行该策略</a:t>
            </a:r>
            <a:r>
              <a:rPr lang="en-US" altLang="zh-CN" dirty="0">
                <a:latin typeface="STSong" charset="-122"/>
                <a:ea typeface="STSong" charset="-122"/>
                <a:cs typeface="STSong" charset="-122"/>
              </a:rPr>
              <a:t>T</a:t>
            </a:r>
            <a:r>
              <a:rPr lang="zh-CN" altLang="en-US" dirty="0">
                <a:latin typeface="STSong" charset="-122"/>
                <a:ea typeface="STSong" charset="-122"/>
                <a:cs typeface="STSong" charset="-122"/>
              </a:rPr>
              <a:t>步并获得轨迹：</a:t>
            </a:r>
          </a:p>
          <a:p>
            <a:pPr marL="0" indent="0">
              <a:buNone/>
            </a:pPr>
            <a:endParaRPr lang="zh-CN" altLang="en-US" dirty="0">
              <a:latin typeface="STSong" charset="-122"/>
              <a:ea typeface="STSong" charset="-122"/>
              <a:cs typeface="STSong" charset="-122"/>
            </a:endParaRPr>
          </a:p>
        </p:txBody>
      </p:sp>
      <p:cxnSp>
        <p:nvCxnSpPr>
          <p:cNvPr id="5" name="直线连接符 4"/>
          <p:cNvCxnSpPr/>
          <p:nvPr/>
        </p:nvCxnSpPr>
        <p:spPr>
          <a:xfrm>
            <a:off x="628650" y="876132"/>
            <a:ext cx="7886700" cy="0"/>
          </a:xfrm>
          <a:prstGeom prst="line">
            <a:avLst/>
          </a:prstGeom>
          <a:ln w="53975">
            <a:solidFill>
              <a:schemeClr val="accent2"/>
            </a:solidFill>
          </a:ln>
        </p:spPr>
        <p:style>
          <a:lnRef idx="1">
            <a:schemeClr val="accent1"/>
          </a:lnRef>
          <a:fillRef idx="0">
            <a:schemeClr val="accent1"/>
          </a:fillRef>
          <a:effectRef idx="0">
            <a:schemeClr val="accent1"/>
          </a:effectRef>
          <a:fontRef idx="minor">
            <a:schemeClr val="tx1"/>
          </a:fontRef>
        </p:style>
      </p:cxnSp>
      <p:pic>
        <p:nvPicPr>
          <p:cNvPr id="6" name="图片 5"/>
          <p:cNvPicPr>
            <a:picLocks noChangeAspect="1"/>
          </p:cNvPicPr>
          <p:nvPr/>
        </p:nvPicPr>
        <p:blipFill>
          <a:blip r:embed="rId3"/>
          <a:stretch>
            <a:fillRect/>
          </a:stretch>
        </p:blipFill>
        <p:spPr>
          <a:xfrm>
            <a:off x="1733550" y="3651870"/>
            <a:ext cx="5676900" cy="609600"/>
          </a:xfrm>
          <a:prstGeom prst="rect">
            <a:avLst/>
          </a:prstGeom>
        </p:spPr>
      </p:pic>
    </p:spTree>
    <p:extLst>
      <p:ext uri="{BB962C8B-B14F-4D97-AF65-F5344CB8AC3E}">
        <p14:creationId xmlns:p14="http://schemas.microsoft.com/office/powerpoint/2010/main" val="256609522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28650" y="273844"/>
            <a:ext cx="7886700" cy="621895"/>
          </a:xfrm>
        </p:spPr>
        <p:txBody>
          <a:bodyPr>
            <a:normAutofit/>
          </a:bodyPr>
          <a:lstStyle/>
          <a:p>
            <a:r>
              <a:rPr kumimoji="1" lang="zh-CN" altLang="en-US" sz="2100" b="1" dirty="0"/>
              <a:t>蒙特卡罗强化学习</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628650" y="1220724"/>
                <a:ext cx="7990915" cy="3431959"/>
              </a:xfrm>
            </p:spPr>
            <p:txBody>
              <a:bodyPr>
                <a:normAutofit fontScale="70000" lnSpcReduction="20000"/>
              </a:bodyPr>
              <a:lstStyle/>
              <a:p>
                <a:pPr marL="0" indent="0">
                  <a:lnSpc>
                    <a:spcPct val="150000"/>
                  </a:lnSpc>
                  <a:buNone/>
                </a:pPr>
                <a:r>
                  <a:rPr lang="zh-CN" altLang="en-US" dirty="0"/>
                  <a:t>    使用</a:t>
                </a:r>
                <a14:m>
                  <m:oMath xmlns:m="http://schemas.openxmlformats.org/officeDocument/2006/math">
                    <m:r>
                      <a:rPr lang="zh-CN" altLang="en-US" i="1" smtClean="0">
                        <a:latin typeface="Cambria Math" charset="0"/>
                        <a:ea typeface="Cambria Math" charset="0"/>
                        <a:cs typeface="Cambria Math" charset="0"/>
                      </a:rPr>
                      <m:t>𝜖</m:t>
                    </m:r>
                  </m:oMath>
                </a14:m>
                <a:r>
                  <a:rPr lang="en-US" altLang="zh-CN" dirty="0">
                    <a:latin typeface="STSong" charset="-122"/>
                    <a:ea typeface="STSong" charset="-122"/>
                    <a:cs typeface="STSong" charset="-122"/>
                  </a:rPr>
                  <a:t>-</a:t>
                </a:r>
                <a:r>
                  <a:rPr lang="zh-CN" altLang="en-US" dirty="0">
                    <a:latin typeface="STSong" charset="-122"/>
                    <a:ea typeface="STSong" charset="-122"/>
                    <a:cs typeface="STSong" charset="-122"/>
                  </a:rPr>
                  <a:t>贪心法，以</a:t>
                </a:r>
                <a14:m>
                  <m:oMath xmlns:m="http://schemas.openxmlformats.org/officeDocument/2006/math">
                    <m:r>
                      <a:rPr lang="zh-CN" altLang="en-US" i="1">
                        <a:latin typeface="Cambria Math" charset="0"/>
                        <a:ea typeface="Cambria Math" charset="0"/>
                        <a:cs typeface="Cambria Math" charset="0"/>
                      </a:rPr>
                      <m:t>𝜖</m:t>
                    </m:r>
                  </m:oMath>
                </a14:m>
                <a:r>
                  <a:rPr lang="zh-CN" altLang="en-US" dirty="0">
                    <a:latin typeface="STSong" charset="-122"/>
                    <a:ea typeface="STSong" charset="-122"/>
                    <a:cs typeface="STSong" charset="-122"/>
                  </a:rPr>
                  <a:t>的概率从所有动作中均匀随机选取一个，以</a:t>
                </a:r>
                <a:r>
                  <a:rPr lang="en-US" altLang="zh-CN" dirty="0">
                    <a:latin typeface="STSong" charset="-122"/>
                    <a:ea typeface="STSong" charset="-122"/>
                    <a:cs typeface="STSong" charset="-122"/>
                  </a:rPr>
                  <a:t>1-</a:t>
                </a:r>
                <a14:m>
                  <m:oMath xmlns:m="http://schemas.openxmlformats.org/officeDocument/2006/math">
                    <m:r>
                      <a:rPr lang="zh-CN" altLang="en-US" i="1">
                        <a:latin typeface="Cambria Math" charset="0"/>
                        <a:ea typeface="Cambria Math" charset="0"/>
                        <a:cs typeface="Cambria Math" charset="0"/>
                      </a:rPr>
                      <m:t>𝜖</m:t>
                    </m:r>
                  </m:oMath>
                </a14:m>
                <a:r>
                  <a:rPr lang="zh-CN" altLang="en-US" dirty="0">
                    <a:latin typeface="STSong" charset="-122"/>
                    <a:ea typeface="STSong" charset="-122"/>
                    <a:cs typeface="STSong" charset="-122"/>
                  </a:rPr>
                  <a:t>的概率选取当前最优动作。将确定性的策略</a:t>
                </a:r>
                <a14:m>
                  <m:oMath xmlns:m="http://schemas.openxmlformats.org/officeDocument/2006/math">
                    <m:r>
                      <a:rPr lang="zh-CN" altLang="en-US" i="1" smtClean="0">
                        <a:latin typeface="Cambria Math" charset="0"/>
                        <a:ea typeface="Cambria Math" charset="0"/>
                        <a:cs typeface="Cambria Math" charset="0"/>
                      </a:rPr>
                      <m:t>𝜋</m:t>
                    </m:r>
                  </m:oMath>
                </a14:m>
                <a:r>
                  <a:rPr lang="zh-CN" altLang="en-US" dirty="0">
                    <a:latin typeface="STSong" charset="-122"/>
                    <a:ea typeface="STSong" charset="-122"/>
                    <a:cs typeface="STSong" charset="-122"/>
                  </a:rPr>
                  <a:t>称为原始策略，在原始策略上使用</a:t>
                </a:r>
                <a14:m>
                  <m:oMath xmlns:m="http://schemas.openxmlformats.org/officeDocument/2006/math">
                    <m:r>
                      <a:rPr lang="zh-CN" altLang="en-US" i="1">
                        <a:latin typeface="Cambria Math" charset="0"/>
                        <a:ea typeface="Cambria Math" charset="0"/>
                        <a:cs typeface="Cambria Math" charset="0"/>
                      </a:rPr>
                      <m:t>𝜖</m:t>
                    </m:r>
                  </m:oMath>
                </a14:m>
                <a:r>
                  <a:rPr lang="en-US" altLang="zh-CN" dirty="0">
                    <a:latin typeface="STSong" charset="-122"/>
                    <a:ea typeface="STSong" charset="-122"/>
                    <a:cs typeface="STSong" charset="-122"/>
                  </a:rPr>
                  <a:t>-</a:t>
                </a:r>
                <a:r>
                  <a:rPr lang="zh-CN" altLang="en-US" dirty="0">
                    <a:latin typeface="STSong" charset="-122"/>
                    <a:ea typeface="STSong" charset="-122"/>
                    <a:cs typeface="STSong" charset="-122"/>
                  </a:rPr>
                  <a:t>贪心法的策略记为：</a:t>
                </a:r>
              </a:p>
              <a:p>
                <a:pPr marL="0" indent="0">
                  <a:buNone/>
                </a:pPr>
                <a:endParaRPr lang="zh-CN" altLang="en-US" dirty="0">
                  <a:latin typeface="STSong" charset="-122"/>
                  <a:ea typeface="STSong" charset="-122"/>
                  <a:cs typeface="STSong" charset="-122"/>
                </a:endParaRPr>
              </a:p>
              <a:p>
                <a:pPr marL="0" indent="0">
                  <a:buNone/>
                </a:pPr>
                <a:endParaRPr lang="zh-CN" altLang="en-US" dirty="0">
                  <a:latin typeface="STSong" charset="-122"/>
                  <a:ea typeface="STSong" charset="-122"/>
                  <a:cs typeface="STSong" charset="-122"/>
                </a:endParaRPr>
              </a:p>
              <a:p>
                <a:pPr marL="0" indent="0">
                  <a:buNone/>
                </a:pPr>
                <a:endParaRPr lang="zh-CN" altLang="en-US" dirty="0">
                  <a:latin typeface="STSong" charset="-122"/>
                  <a:ea typeface="STSong" charset="-122"/>
                  <a:cs typeface="STSong" charset="-122"/>
                </a:endParaRPr>
              </a:p>
              <a:p>
                <a:pPr marL="0" indent="0">
                  <a:buNone/>
                </a:pPr>
                <a:r>
                  <a:rPr lang="zh-CN" altLang="en-US" dirty="0">
                    <a:latin typeface="STSong" charset="-122"/>
                    <a:ea typeface="STSong" charset="-122"/>
                    <a:cs typeface="STSong" charset="-122"/>
                  </a:rPr>
                  <a:t>最大化值函数的原始策略：</a:t>
                </a:r>
              </a:p>
              <a:p>
                <a:pPr marL="0" indent="0">
                  <a:buNone/>
                </a:pPr>
                <a:endParaRPr lang="zh-CN" altLang="en-US" dirty="0">
                  <a:latin typeface="STSong" charset="-122"/>
                  <a:ea typeface="STSong" charset="-122"/>
                  <a:cs typeface="STSong" charset="-122"/>
                </a:endParaRPr>
              </a:p>
              <a:p>
                <a:pPr marL="0" indent="0">
                  <a:buNone/>
                </a:pPr>
                <a:endParaRPr lang="zh-CN" altLang="en-US" dirty="0">
                  <a:latin typeface="STSong" charset="-122"/>
                  <a:ea typeface="STSong" charset="-122"/>
                  <a:cs typeface="STSong" charset="-122"/>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628650" y="1220724"/>
                <a:ext cx="7990915" cy="3431959"/>
              </a:xfrm>
              <a:blipFill>
                <a:blip r:embed="rId3"/>
                <a:stretch>
                  <a:fillRect l="-952" r="-635"/>
                </a:stretch>
              </a:blipFill>
            </p:spPr>
            <p:txBody>
              <a:bodyPr/>
              <a:lstStyle/>
              <a:p>
                <a:r>
                  <a:rPr lang="zh-CN" altLang="en-US">
                    <a:noFill/>
                  </a:rPr>
                  <a:t> </a:t>
                </a:r>
              </a:p>
            </p:txBody>
          </p:sp>
        </mc:Fallback>
      </mc:AlternateContent>
      <p:cxnSp>
        <p:nvCxnSpPr>
          <p:cNvPr id="5" name="直线连接符 4"/>
          <p:cNvCxnSpPr/>
          <p:nvPr/>
        </p:nvCxnSpPr>
        <p:spPr>
          <a:xfrm>
            <a:off x="628650" y="895739"/>
            <a:ext cx="7886700" cy="0"/>
          </a:xfrm>
          <a:prstGeom prst="line">
            <a:avLst/>
          </a:prstGeom>
          <a:ln w="53975">
            <a:solidFill>
              <a:schemeClr val="accent2"/>
            </a:solidFill>
          </a:ln>
        </p:spPr>
        <p:style>
          <a:lnRef idx="1">
            <a:schemeClr val="accent1"/>
          </a:lnRef>
          <a:fillRef idx="0">
            <a:schemeClr val="accent1"/>
          </a:fillRef>
          <a:effectRef idx="0">
            <a:schemeClr val="accent1"/>
          </a:effectRef>
          <a:fontRef idx="minor">
            <a:schemeClr val="tx1"/>
          </a:fontRef>
        </p:style>
      </p:cxnSp>
      <p:pic>
        <p:nvPicPr>
          <p:cNvPr id="4" name="图片 3"/>
          <p:cNvPicPr>
            <a:picLocks noChangeAspect="1"/>
          </p:cNvPicPr>
          <p:nvPr/>
        </p:nvPicPr>
        <p:blipFill>
          <a:blip r:embed="rId4"/>
          <a:stretch>
            <a:fillRect/>
          </a:stretch>
        </p:blipFill>
        <p:spPr>
          <a:xfrm>
            <a:off x="1331640" y="2576678"/>
            <a:ext cx="5276850" cy="1047750"/>
          </a:xfrm>
          <a:prstGeom prst="rect">
            <a:avLst/>
          </a:prstGeom>
        </p:spPr>
      </p:pic>
      <p:pic>
        <p:nvPicPr>
          <p:cNvPr id="6" name="图片 5"/>
          <p:cNvPicPr>
            <a:picLocks noChangeAspect="1"/>
          </p:cNvPicPr>
          <p:nvPr/>
        </p:nvPicPr>
        <p:blipFill>
          <a:blip r:embed="rId5"/>
          <a:stretch>
            <a:fillRect/>
          </a:stretch>
        </p:blipFill>
        <p:spPr>
          <a:xfrm>
            <a:off x="4067944" y="3653568"/>
            <a:ext cx="2152650" cy="314325"/>
          </a:xfrm>
          <a:prstGeom prst="rect">
            <a:avLst/>
          </a:prstGeom>
        </p:spPr>
      </p:pic>
    </p:spTree>
    <p:extLst>
      <p:ext uri="{BB962C8B-B14F-4D97-AF65-F5344CB8AC3E}">
        <p14:creationId xmlns:p14="http://schemas.microsoft.com/office/powerpoint/2010/main" val="40645004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28650" y="273845"/>
            <a:ext cx="7886700" cy="546303"/>
          </a:xfrm>
        </p:spPr>
        <p:txBody>
          <a:bodyPr>
            <a:normAutofit/>
          </a:bodyPr>
          <a:lstStyle/>
          <a:p>
            <a:r>
              <a:rPr lang="zh-CN" altLang="en-US" sz="2100" b="1" dirty="0"/>
              <a:t>同策略蒙特卡罗强化学习算法</a:t>
            </a:r>
            <a:endParaRPr kumimoji="1" lang="zh-CN" altLang="en-US" sz="2100" b="1" dirty="0"/>
          </a:p>
        </p:txBody>
      </p:sp>
      <p:sp>
        <p:nvSpPr>
          <p:cNvPr id="3" name="内容占位符 2"/>
          <p:cNvSpPr>
            <a:spLocks noGrp="1"/>
          </p:cNvSpPr>
          <p:nvPr>
            <p:ph idx="1"/>
          </p:nvPr>
        </p:nvSpPr>
        <p:spPr>
          <a:xfrm>
            <a:off x="628650" y="1449902"/>
            <a:ext cx="7990915" cy="3202781"/>
          </a:xfrm>
        </p:spPr>
        <p:txBody>
          <a:bodyPr>
            <a:normAutofit/>
          </a:bodyPr>
          <a:lstStyle/>
          <a:p>
            <a:pPr marL="0" indent="0">
              <a:buNone/>
            </a:pPr>
            <a:r>
              <a:rPr lang="zh-CN" altLang="en-US" dirty="0"/>
              <a:t>   </a:t>
            </a:r>
            <a:endParaRPr lang="zh-CN" altLang="en-US" dirty="0">
              <a:latin typeface="STSong" charset="-122"/>
              <a:ea typeface="STSong" charset="-122"/>
              <a:cs typeface="STSong" charset="-122"/>
            </a:endParaRPr>
          </a:p>
        </p:txBody>
      </p:sp>
      <p:cxnSp>
        <p:nvCxnSpPr>
          <p:cNvPr id="5" name="直线连接符 4"/>
          <p:cNvCxnSpPr/>
          <p:nvPr/>
        </p:nvCxnSpPr>
        <p:spPr>
          <a:xfrm>
            <a:off x="628650" y="820148"/>
            <a:ext cx="7886700" cy="0"/>
          </a:xfrm>
          <a:prstGeom prst="line">
            <a:avLst/>
          </a:prstGeom>
          <a:ln w="53975">
            <a:solidFill>
              <a:schemeClr val="accent2"/>
            </a:solidFill>
          </a:ln>
        </p:spPr>
        <p:style>
          <a:lnRef idx="1">
            <a:schemeClr val="accent1"/>
          </a:lnRef>
          <a:fillRef idx="0">
            <a:schemeClr val="accent1"/>
          </a:fillRef>
          <a:effectRef idx="0">
            <a:schemeClr val="accent1"/>
          </a:effectRef>
          <a:fontRef idx="minor">
            <a:schemeClr val="tx1"/>
          </a:fontRef>
        </p:style>
      </p:cxnSp>
      <p:pic>
        <p:nvPicPr>
          <p:cNvPr id="6" name="图片 5"/>
          <p:cNvPicPr>
            <a:picLocks noChangeAspect="1"/>
          </p:cNvPicPr>
          <p:nvPr/>
        </p:nvPicPr>
        <p:blipFill>
          <a:blip r:embed="rId3"/>
          <a:stretch>
            <a:fillRect/>
          </a:stretch>
        </p:blipFill>
        <p:spPr>
          <a:xfrm>
            <a:off x="779527" y="929092"/>
            <a:ext cx="6158262" cy="3460028"/>
          </a:xfrm>
          <a:prstGeom prst="rect">
            <a:avLst/>
          </a:prstGeom>
        </p:spPr>
      </p:pic>
    </p:spTree>
    <p:extLst>
      <p:ext uri="{BB962C8B-B14F-4D97-AF65-F5344CB8AC3E}">
        <p14:creationId xmlns:p14="http://schemas.microsoft.com/office/powerpoint/2010/main" val="29262332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标题 1"/>
              <p:cNvSpPr>
                <a:spLocks noGrp="1"/>
              </p:cNvSpPr>
              <p:nvPr>
                <p:ph type="title"/>
              </p:nvPr>
            </p:nvSpPr>
            <p:spPr>
              <a:xfrm>
                <a:off x="628650" y="273845"/>
                <a:ext cx="7886700" cy="546303"/>
              </a:xfrm>
            </p:spPr>
            <p:txBody>
              <a:bodyPr>
                <a:normAutofit/>
              </a:bodyPr>
              <a:lstStyle/>
              <a:p>
                <a:r>
                  <a:rPr lang="zh-CN" altLang="en-US" sz="2100" b="1" dirty="0"/>
                  <a:t>改进原始策略（非</a:t>
                </a:r>
                <a14:m>
                  <m:oMath xmlns:m="http://schemas.openxmlformats.org/officeDocument/2006/math">
                    <m:r>
                      <a:rPr lang="zh-CN" altLang="en-US" sz="2100" i="1">
                        <a:latin typeface="Cambria Math" charset="0"/>
                        <a:ea typeface="Cambria Math" charset="0"/>
                        <a:cs typeface="Cambria Math" charset="0"/>
                      </a:rPr>
                      <m:t>𝜖</m:t>
                    </m:r>
                  </m:oMath>
                </a14:m>
                <a:r>
                  <a:rPr lang="en-US" altLang="zh-CN" sz="2100" dirty="0">
                    <a:latin typeface="STSong" charset="-122"/>
                    <a:ea typeface="STSong" charset="-122"/>
                    <a:cs typeface="STSong" charset="-122"/>
                  </a:rPr>
                  <a:t>-</a:t>
                </a:r>
                <a:r>
                  <a:rPr lang="zh-CN" altLang="en-US" sz="2100" dirty="0">
                    <a:latin typeface="STSong" charset="-122"/>
                    <a:ea typeface="STSong" charset="-122"/>
                    <a:cs typeface="STSong" charset="-122"/>
                  </a:rPr>
                  <a:t>贪心</a:t>
                </a:r>
                <a:r>
                  <a:rPr lang="zh-CN" altLang="en-US" sz="2100" b="1" dirty="0"/>
                  <a:t>）</a:t>
                </a:r>
                <a:endParaRPr kumimoji="1" lang="zh-CN" altLang="en-US" sz="2100" b="1" dirty="0"/>
              </a:p>
            </p:txBody>
          </p:sp>
        </mc:Choice>
        <mc:Fallback xmlns="">
          <p:sp>
            <p:nvSpPr>
              <p:cNvPr id="2" name="标题 1"/>
              <p:cNvSpPr>
                <a:spLocks noGrp="1" noRot="1" noChangeAspect="1" noMove="1" noResize="1" noEditPoints="1" noAdjustHandles="1" noChangeArrowheads="1" noChangeShapeType="1" noTextEdit="1"/>
              </p:cNvSpPr>
              <p:nvPr>
                <p:ph type="title"/>
              </p:nvPr>
            </p:nvSpPr>
            <p:spPr>
              <a:xfrm>
                <a:off x="628650" y="273845"/>
                <a:ext cx="7886700" cy="546303"/>
              </a:xfrm>
              <a:blipFill>
                <a:blip r:embed="rId3"/>
                <a:stretch>
                  <a:fillRect b="-454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内容占位符 2"/>
              <p:cNvSpPr>
                <a:spLocks noGrp="1"/>
              </p:cNvSpPr>
              <p:nvPr>
                <p:ph idx="1"/>
              </p:nvPr>
            </p:nvSpPr>
            <p:spPr>
              <a:xfrm>
                <a:off x="628650" y="968478"/>
                <a:ext cx="7990915" cy="3798505"/>
              </a:xfrm>
            </p:spPr>
            <p:txBody>
              <a:bodyPr>
                <a:normAutofit/>
              </a:bodyPr>
              <a:lstStyle/>
              <a:p>
                <a:pPr marL="0" indent="0">
                  <a:buNone/>
                </a:pPr>
                <a:r>
                  <a:rPr lang="zh-CN" altLang="en-US" sz="1800" dirty="0">
                    <a:latin typeface="STSong" charset="-122"/>
                    <a:ea typeface="STSong" charset="-122"/>
                    <a:cs typeface="STSong" charset="-122"/>
                  </a:rPr>
                  <a:t>       使用策略</a:t>
                </a:r>
                <a14:m>
                  <m:oMath xmlns:m="http://schemas.openxmlformats.org/officeDocument/2006/math">
                    <m:r>
                      <a:rPr lang="zh-CN" altLang="en-US" sz="1800" i="1">
                        <a:latin typeface="Cambria Math" charset="0"/>
                        <a:ea typeface="Cambria Math" charset="0"/>
                        <a:cs typeface="Cambria Math" charset="0"/>
                      </a:rPr>
                      <m:t>𝜋</m:t>
                    </m:r>
                  </m:oMath>
                </a14:m>
                <a:r>
                  <a:rPr lang="zh-CN" altLang="en-US" sz="1800" dirty="0">
                    <a:latin typeface="STSong" charset="-122"/>
                    <a:ea typeface="STSong" charset="-122"/>
                    <a:cs typeface="STSong" charset="-122"/>
                  </a:rPr>
                  <a:t>的采样轨迹来评估策略</a:t>
                </a:r>
                <a14:m>
                  <m:oMath xmlns:m="http://schemas.openxmlformats.org/officeDocument/2006/math">
                    <m:r>
                      <a:rPr lang="zh-CN" altLang="en-US" sz="1800" i="1">
                        <a:latin typeface="Cambria Math" charset="0"/>
                        <a:ea typeface="Cambria Math" charset="0"/>
                        <a:cs typeface="Cambria Math" charset="0"/>
                      </a:rPr>
                      <m:t>𝜋</m:t>
                    </m:r>
                  </m:oMath>
                </a14:m>
                <a:r>
                  <a:rPr lang="zh-CN" altLang="en-US" sz="1800" dirty="0">
                    <a:latin typeface="STSong" charset="-122"/>
                    <a:ea typeface="STSong" charset="-122"/>
                    <a:cs typeface="STSong" charset="-122"/>
                  </a:rPr>
                  <a:t>，实际上就是对积累奖赏估计期望：</a:t>
                </a:r>
              </a:p>
              <a:p>
                <a:pPr marL="0" indent="0">
                  <a:buNone/>
                </a:pPr>
                <a:endParaRPr lang="zh-CN" altLang="en-US" sz="1800" dirty="0">
                  <a:latin typeface="STSong" charset="-122"/>
                  <a:ea typeface="STSong" charset="-122"/>
                  <a:cs typeface="STSong" charset="-122"/>
                </a:endParaRPr>
              </a:p>
              <a:p>
                <a:pPr marL="0" indent="0">
                  <a:buNone/>
                </a:pPr>
                <a:endParaRPr lang="zh-CN" altLang="en-US" sz="1800" dirty="0">
                  <a:latin typeface="STSong" charset="-122"/>
                  <a:ea typeface="STSong" charset="-122"/>
                  <a:cs typeface="STSong" charset="-122"/>
                </a:endParaRPr>
              </a:p>
              <a:p>
                <a:pPr marL="0" indent="0">
                  <a:buNone/>
                </a:pPr>
                <a:r>
                  <a:rPr lang="zh-CN" altLang="en-US" sz="1800" dirty="0">
                    <a:latin typeface="STSong" charset="-122"/>
                    <a:ea typeface="STSong" charset="-122"/>
                    <a:cs typeface="STSong" charset="-122"/>
                  </a:rPr>
                  <a:t>若用策略</a:t>
                </a:r>
                <a14:m>
                  <m:oMath xmlns:m="http://schemas.openxmlformats.org/officeDocument/2006/math">
                    <m:sSup>
                      <m:sSupPr>
                        <m:ctrlPr>
                          <a:rPr lang="en-US" altLang="zh-CN" sz="1800" i="1" smtClean="0">
                            <a:latin typeface="Cambria Math" panose="02040503050406030204" pitchFamily="18" charset="0"/>
                            <a:ea typeface="STSong" charset="-122"/>
                            <a:cs typeface="STSong" charset="-122"/>
                          </a:rPr>
                        </m:ctrlPr>
                      </m:sSupPr>
                      <m:e>
                        <m:r>
                          <a:rPr lang="zh-CN" altLang="en-US" sz="1800" i="1">
                            <a:latin typeface="Cambria Math" charset="0"/>
                            <a:ea typeface="Cambria Math" charset="0"/>
                            <a:cs typeface="Cambria Math" charset="0"/>
                          </a:rPr>
                          <m:t>𝜋</m:t>
                        </m:r>
                      </m:e>
                      <m:sup>
                        <m:r>
                          <a:rPr lang="zh-CN" altLang="en-US" sz="1800" b="0" i="1" smtClean="0">
                            <a:latin typeface="Cambria Math" charset="0"/>
                            <a:ea typeface="STSong" charset="-122"/>
                            <a:cs typeface="STSong" charset="-122"/>
                          </a:rPr>
                          <m:t>‘</m:t>
                        </m:r>
                      </m:sup>
                    </m:sSup>
                    <m:r>
                      <a:rPr lang="zh-CN" altLang="en-US" sz="1800" i="1" smtClean="0">
                        <a:latin typeface="Cambria Math" charset="0"/>
                        <a:ea typeface="STSong" charset="-122"/>
                        <a:cs typeface="STSong" charset="-122"/>
                      </a:rPr>
                      <m:t>的采样轨迹来评估策略</m:t>
                    </m:r>
                    <m:r>
                      <a:rPr lang="zh-CN" altLang="en-US" sz="1800" i="1">
                        <a:latin typeface="Cambria Math" charset="0"/>
                        <a:ea typeface="Cambria Math" charset="0"/>
                        <a:cs typeface="Cambria Math" charset="0"/>
                      </a:rPr>
                      <m:t>𝜋</m:t>
                    </m:r>
                  </m:oMath>
                </a14:m>
                <a:r>
                  <a:rPr lang="zh-CN" altLang="en-US" sz="1800" dirty="0">
                    <a:latin typeface="STSong" charset="-122"/>
                    <a:ea typeface="STSong" charset="-122"/>
                    <a:cs typeface="STSong" charset="-122"/>
                  </a:rPr>
                  <a:t>，则仅需对累计奖赏加权：</a:t>
                </a:r>
              </a:p>
              <a:p>
                <a:pPr marL="0" indent="0">
                  <a:buNone/>
                </a:pPr>
                <a:endParaRPr lang="zh-CN" altLang="en-US" sz="1800" dirty="0">
                  <a:latin typeface="STSong" charset="-122"/>
                  <a:ea typeface="STSong" charset="-122"/>
                  <a:cs typeface="STSong" charset="-122"/>
                </a:endParaRPr>
              </a:p>
              <a:p>
                <a:pPr marL="0" indent="0">
                  <a:buNone/>
                </a:pPr>
                <a:r>
                  <a:rPr lang="zh-CN" altLang="en-US" sz="1800" dirty="0">
                    <a:latin typeface="STSong" charset="-122"/>
                    <a:ea typeface="STSong" charset="-122"/>
                    <a:cs typeface="STSong" charset="-122"/>
                  </a:rPr>
                  <a:t>      </a:t>
                </a:r>
              </a:p>
              <a:p>
                <a:pPr marL="0" indent="0">
                  <a:buNone/>
                </a:pPr>
                <a:r>
                  <a:rPr lang="zh-CN" altLang="en-US" sz="1800" dirty="0">
                    <a:latin typeface="STSong" charset="-122"/>
                    <a:ea typeface="STSong" charset="-122"/>
                    <a:cs typeface="STSong" charset="-122"/>
                  </a:rPr>
                  <a:t>策略</a:t>
                </a:r>
                <a14:m>
                  <m:oMath xmlns:m="http://schemas.openxmlformats.org/officeDocument/2006/math">
                    <m:r>
                      <a:rPr lang="zh-CN" altLang="en-US" sz="1800" i="1">
                        <a:latin typeface="Cambria Math" charset="0"/>
                        <a:ea typeface="Cambria Math" charset="0"/>
                        <a:cs typeface="Cambria Math" charset="0"/>
                      </a:rPr>
                      <m:t>𝜋</m:t>
                    </m:r>
                  </m:oMath>
                </a14:m>
                <a:r>
                  <a:rPr lang="zh-CN" altLang="en-US" sz="1800" dirty="0">
                    <a:latin typeface="STSong" charset="-122"/>
                    <a:ea typeface="STSong" charset="-122"/>
                    <a:cs typeface="STSong" charset="-122"/>
                  </a:rPr>
                  <a:t>产生该轨迹的概率为：</a:t>
                </a:r>
              </a:p>
              <a:p>
                <a:pPr marL="0" indent="0">
                  <a:buNone/>
                </a:pPr>
                <a:endParaRPr lang="zh-CN" altLang="en-US" sz="1800" dirty="0">
                  <a:latin typeface="STSong" charset="-122"/>
                  <a:ea typeface="STSong" charset="-122"/>
                  <a:cs typeface="STSong" charset="-122"/>
                </a:endParaRPr>
              </a:p>
              <a:p>
                <a:pPr marL="0" indent="0">
                  <a:buNone/>
                </a:pPr>
                <a:endParaRPr lang="zh-CN" altLang="en-US" sz="1800" dirty="0">
                  <a:latin typeface="STSong" charset="-122"/>
                  <a:ea typeface="STSong" charset="-122"/>
                  <a:cs typeface="STSong" charset="-122"/>
                </a:endParaRPr>
              </a:p>
              <a:p>
                <a:pPr marL="0" indent="0">
                  <a:buNone/>
                </a:pPr>
                <a:endParaRPr lang="zh-CN" altLang="en-US" sz="1800" dirty="0">
                  <a:latin typeface="STSong" charset="-122"/>
                  <a:ea typeface="STSong" charset="-122"/>
                  <a:cs typeface="STSong" charset="-122"/>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628650" y="968478"/>
                <a:ext cx="7990915" cy="3798505"/>
              </a:xfrm>
              <a:blipFill>
                <a:blip r:embed="rId4"/>
                <a:stretch>
                  <a:fillRect l="-635" t="-1000"/>
                </a:stretch>
              </a:blipFill>
            </p:spPr>
            <p:txBody>
              <a:bodyPr/>
              <a:lstStyle/>
              <a:p>
                <a:r>
                  <a:rPr lang="zh-CN" altLang="en-US">
                    <a:noFill/>
                  </a:rPr>
                  <a:t> </a:t>
                </a:r>
              </a:p>
            </p:txBody>
          </p:sp>
        </mc:Fallback>
      </mc:AlternateContent>
      <p:cxnSp>
        <p:nvCxnSpPr>
          <p:cNvPr id="5" name="直线连接符 4"/>
          <p:cNvCxnSpPr/>
          <p:nvPr/>
        </p:nvCxnSpPr>
        <p:spPr>
          <a:xfrm>
            <a:off x="628650" y="820148"/>
            <a:ext cx="7886700" cy="0"/>
          </a:xfrm>
          <a:prstGeom prst="line">
            <a:avLst/>
          </a:prstGeom>
          <a:ln w="53975">
            <a:solidFill>
              <a:schemeClr val="accent2"/>
            </a:solidFill>
          </a:ln>
        </p:spPr>
        <p:style>
          <a:lnRef idx="1">
            <a:schemeClr val="accent1"/>
          </a:lnRef>
          <a:fillRef idx="0">
            <a:schemeClr val="accent1"/>
          </a:fillRef>
          <a:effectRef idx="0">
            <a:schemeClr val="accent1"/>
          </a:effectRef>
          <a:fontRef idx="minor">
            <a:schemeClr val="tx1"/>
          </a:fontRef>
        </p:style>
      </p:cxnSp>
      <p:sp>
        <p:nvSpPr>
          <p:cNvPr id="7" name="内容占位符 2"/>
          <p:cNvSpPr txBox="1">
            <a:spLocks/>
          </p:cNvSpPr>
          <p:nvPr/>
        </p:nvSpPr>
        <p:spPr>
          <a:xfrm>
            <a:off x="742950" y="1119674"/>
            <a:ext cx="7990915" cy="3647309"/>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zh-CN" altLang="en-US" sz="2100" dirty="0">
              <a:latin typeface="STFangsong" charset="-122"/>
              <a:ea typeface="STFangsong" charset="-122"/>
              <a:cs typeface="STFangsong" charset="-122"/>
            </a:endParaRPr>
          </a:p>
        </p:txBody>
      </p:sp>
      <p:pic>
        <p:nvPicPr>
          <p:cNvPr id="6" name="图片 5"/>
          <p:cNvPicPr>
            <a:picLocks noChangeAspect="1"/>
          </p:cNvPicPr>
          <p:nvPr/>
        </p:nvPicPr>
        <p:blipFill>
          <a:blip r:embed="rId5"/>
          <a:stretch>
            <a:fillRect/>
          </a:stretch>
        </p:blipFill>
        <p:spPr>
          <a:xfrm>
            <a:off x="3762094" y="1268446"/>
            <a:ext cx="1952625" cy="790575"/>
          </a:xfrm>
          <a:prstGeom prst="rect">
            <a:avLst/>
          </a:prstGeom>
        </p:spPr>
      </p:pic>
      <p:pic>
        <p:nvPicPr>
          <p:cNvPr id="9" name="图片 8"/>
          <p:cNvPicPr>
            <a:picLocks noChangeAspect="1"/>
          </p:cNvPicPr>
          <p:nvPr/>
        </p:nvPicPr>
        <p:blipFill>
          <a:blip r:embed="rId6"/>
          <a:stretch>
            <a:fillRect/>
          </a:stretch>
        </p:blipFill>
        <p:spPr>
          <a:xfrm>
            <a:off x="3995936" y="2337424"/>
            <a:ext cx="2286000" cy="762000"/>
          </a:xfrm>
          <a:prstGeom prst="rect">
            <a:avLst/>
          </a:prstGeom>
        </p:spPr>
      </p:pic>
      <p:pic>
        <p:nvPicPr>
          <p:cNvPr id="12" name="图片 11"/>
          <p:cNvPicPr>
            <a:picLocks noChangeAspect="1"/>
          </p:cNvPicPr>
          <p:nvPr/>
        </p:nvPicPr>
        <p:blipFill>
          <a:blip r:embed="rId7"/>
          <a:stretch>
            <a:fillRect/>
          </a:stretch>
        </p:blipFill>
        <p:spPr>
          <a:xfrm>
            <a:off x="1619672" y="3677002"/>
            <a:ext cx="2695575" cy="714375"/>
          </a:xfrm>
          <a:prstGeom prst="rect">
            <a:avLst/>
          </a:prstGeom>
        </p:spPr>
      </p:pic>
      <p:pic>
        <p:nvPicPr>
          <p:cNvPr id="13" name="图片 12"/>
          <p:cNvPicPr>
            <a:picLocks noChangeAspect="1"/>
          </p:cNvPicPr>
          <p:nvPr/>
        </p:nvPicPr>
        <p:blipFill>
          <a:blip r:embed="rId8"/>
          <a:stretch>
            <a:fillRect/>
          </a:stretch>
        </p:blipFill>
        <p:spPr>
          <a:xfrm>
            <a:off x="4932040" y="3681750"/>
            <a:ext cx="2171700" cy="733425"/>
          </a:xfrm>
          <a:prstGeom prst="rect">
            <a:avLst/>
          </a:prstGeom>
        </p:spPr>
      </p:pic>
    </p:spTree>
    <p:extLst>
      <p:ext uri="{BB962C8B-B14F-4D97-AF65-F5344CB8AC3E}">
        <p14:creationId xmlns:p14="http://schemas.microsoft.com/office/powerpoint/2010/main" val="358975846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28650" y="273845"/>
            <a:ext cx="7886700" cy="630279"/>
          </a:xfrm>
        </p:spPr>
        <p:txBody>
          <a:bodyPr>
            <a:normAutofit/>
          </a:bodyPr>
          <a:lstStyle/>
          <a:p>
            <a:r>
              <a:rPr lang="zh-CN" altLang="en-US" sz="2100" b="1" dirty="0"/>
              <a:t>异策略蒙特卡罗强化学习算法</a:t>
            </a:r>
            <a:endParaRPr kumimoji="1" lang="zh-CN" altLang="en-US" sz="2100" b="1" dirty="0"/>
          </a:p>
        </p:txBody>
      </p:sp>
      <p:sp>
        <p:nvSpPr>
          <p:cNvPr id="3" name="内容占位符 2"/>
          <p:cNvSpPr>
            <a:spLocks noGrp="1"/>
          </p:cNvSpPr>
          <p:nvPr>
            <p:ph idx="1"/>
          </p:nvPr>
        </p:nvSpPr>
        <p:spPr>
          <a:xfrm>
            <a:off x="628650" y="1449902"/>
            <a:ext cx="7990915" cy="3202781"/>
          </a:xfrm>
        </p:spPr>
        <p:txBody>
          <a:bodyPr>
            <a:normAutofit/>
          </a:bodyPr>
          <a:lstStyle/>
          <a:p>
            <a:pPr marL="0" indent="0">
              <a:buNone/>
            </a:pPr>
            <a:r>
              <a:rPr lang="zh-CN" altLang="en-US" dirty="0"/>
              <a:t>    </a:t>
            </a:r>
            <a:endParaRPr lang="zh-CN" altLang="en-US" dirty="0">
              <a:latin typeface="STSong" charset="-122"/>
              <a:ea typeface="STSong" charset="-122"/>
              <a:cs typeface="STSong" charset="-122"/>
            </a:endParaRPr>
          </a:p>
        </p:txBody>
      </p:sp>
      <p:cxnSp>
        <p:nvCxnSpPr>
          <p:cNvPr id="5" name="直线连接符 4"/>
          <p:cNvCxnSpPr/>
          <p:nvPr/>
        </p:nvCxnSpPr>
        <p:spPr>
          <a:xfrm>
            <a:off x="628650" y="884515"/>
            <a:ext cx="7886700" cy="0"/>
          </a:xfrm>
          <a:prstGeom prst="line">
            <a:avLst/>
          </a:prstGeom>
          <a:ln w="53975">
            <a:solidFill>
              <a:schemeClr val="accent2"/>
            </a:solidFill>
          </a:ln>
        </p:spPr>
        <p:style>
          <a:lnRef idx="1">
            <a:schemeClr val="accent1"/>
          </a:lnRef>
          <a:fillRef idx="0">
            <a:schemeClr val="accent1"/>
          </a:fillRef>
          <a:effectRef idx="0">
            <a:schemeClr val="accent1"/>
          </a:effectRef>
          <a:fontRef idx="minor">
            <a:schemeClr val="tx1"/>
          </a:fontRef>
        </p:style>
      </p:cxnSp>
      <p:pic>
        <p:nvPicPr>
          <p:cNvPr id="4" name="图片 3"/>
          <p:cNvPicPr>
            <a:picLocks noChangeAspect="1"/>
          </p:cNvPicPr>
          <p:nvPr/>
        </p:nvPicPr>
        <p:blipFill>
          <a:blip r:embed="rId3"/>
          <a:stretch>
            <a:fillRect/>
          </a:stretch>
        </p:blipFill>
        <p:spPr>
          <a:xfrm>
            <a:off x="628651" y="1133255"/>
            <a:ext cx="6131378" cy="3836075"/>
          </a:xfrm>
          <a:prstGeom prst="rect">
            <a:avLst/>
          </a:prstGeom>
        </p:spPr>
      </p:pic>
    </p:spTree>
    <p:extLst>
      <p:ext uri="{BB962C8B-B14F-4D97-AF65-F5344CB8AC3E}">
        <p14:creationId xmlns:p14="http://schemas.microsoft.com/office/powerpoint/2010/main" val="404848120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28650" y="273845"/>
            <a:ext cx="7886700" cy="630279"/>
          </a:xfrm>
        </p:spPr>
        <p:txBody>
          <a:bodyPr>
            <a:normAutofit/>
          </a:bodyPr>
          <a:lstStyle/>
          <a:p>
            <a:r>
              <a:rPr kumimoji="1" lang="zh-CN" altLang="en-US" sz="2100" b="1" dirty="0"/>
              <a:t>时间差分学习</a:t>
            </a:r>
          </a:p>
        </p:txBody>
      </p:sp>
      <p:sp>
        <p:nvSpPr>
          <p:cNvPr id="3" name="内容占位符 2"/>
          <p:cNvSpPr>
            <a:spLocks noGrp="1"/>
          </p:cNvSpPr>
          <p:nvPr>
            <p:ph idx="1"/>
          </p:nvPr>
        </p:nvSpPr>
        <p:spPr>
          <a:xfrm>
            <a:off x="628650" y="1091682"/>
            <a:ext cx="7990915" cy="3561001"/>
          </a:xfrm>
        </p:spPr>
        <p:txBody>
          <a:bodyPr>
            <a:normAutofit/>
          </a:bodyPr>
          <a:lstStyle/>
          <a:p>
            <a:pPr marL="0" indent="0">
              <a:buNone/>
            </a:pPr>
            <a:r>
              <a:rPr lang="zh-CN" altLang="en-US" dirty="0">
                <a:latin typeface="STSong" charset="-122"/>
                <a:ea typeface="STSong" charset="-122"/>
                <a:cs typeface="STSong" charset="-122"/>
              </a:rPr>
              <a:t>        时间差分</a:t>
            </a:r>
            <a:r>
              <a:rPr lang="en-US" altLang="zh-CN" dirty="0">
                <a:latin typeface="STSong" charset="-122"/>
                <a:ea typeface="STSong" charset="-122"/>
                <a:cs typeface="STSong" charset="-122"/>
              </a:rPr>
              <a:t>(Temporal</a:t>
            </a:r>
            <a:r>
              <a:rPr lang="zh-CN" altLang="en-US" dirty="0">
                <a:latin typeface="STSong" charset="-122"/>
                <a:ea typeface="STSong" charset="-122"/>
                <a:cs typeface="STSong" charset="-122"/>
              </a:rPr>
              <a:t> </a:t>
            </a:r>
            <a:r>
              <a:rPr lang="en-US" altLang="zh-CN" dirty="0">
                <a:latin typeface="STSong" charset="-122"/>
                <a:ea typeface="STSong" charset="-122"/>
                <a:cs typeface="STSong" charset="-122"/>
              </a:rPr>
              <a:t>Difference</a:t>
            </a:r>
            <a:r>
              <a:rPr lang="zh-CN" altLang="en-US" dirty="0">
                <a:latin typeface="STSong" charset="-122"/>
                <a:ea typeface="STSong" charset="-122"/>
                <a:cs typeface="STSong" charset="-122"/>
              </a:rPr>
              <a:t>，简称</a:t>
            </a:r>
            <a:r>
              <a:rPr lang="en-US" altLang="zh-CN" dirty="0">
                <a:latin typeface="STSong" charset="-122"/>
                <a:ea typeface="STSong" charset="-122"/>
                <a:cs typeface="STSong" charset="-122"/>
              </a:rPr>
              <a:t>TD)</a:t>
            </a:r>
            <a:r>
              <a:rPr lang="zh-CN" altLang="en-US" dirty="0">
                <a:latin typeface="STSong" charset="-122"/>
                <a:ea typeface="STSong" charset="-122"/>
                <a:cs typeface="STSong" charset="-122"/>
              </a:rPr>
              <a:t>学习结合了动态规划与蒙特卡罗方法的思想，做到更高效的免模型学习。</a:t>
            </a:r>
          </a:p>
        </p:txBody>
      </p:sp>
      <p:cxnSp>
        <p:nvCxnSpPr>
          <p:cNvPr id="5" name="直线连接符 4"/>
          <p:cNvCxnSpPr/>
          <p:nvPr/>
        </p:nvCxnSpPr>
        <p:spPr>
          <a:xfrm>
            <a:off x="628650" y="884515"/>
            <a:ext cx="7886700" cy="0"/>
          </a:xfrm>
          <a:prstGeom prst="line">
            <a:avLst/>
          </a:prstGeom>
          <a:ln w="53975">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4992582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28650" y="273845"/>
            <a:ext cx="7886700" cy="630279"/>
          </a:xfrm>
        </p:spPr>
        <p:txBody>
          <a:bodyPr>
            <a:normAutofit/>
          </a:bodyPr>
          <a:lstStyle/>
          <a:p>
            <a:r>
              <a:rPr kumimoji="1" lang="zh-CN" altLang="en-US" sz="2100" b="1" dirty="0"/>
              <a:t>时间差分学习思想</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628650" y="1105678"/>
                <a:ext cx="7990915" cy="3547005"/>
              </a:xfrm>
            </p:spPr>
            <p:txBody>
              <a:bodyPr>
                <a:normAutofit fontScale="85000" lnSpcReduction="20000"/>
              </a:bodyPr>
              <a:lstStyle/>
              <a:p>
                <a:pPr marL="0" indent="0">
                  <a:buNone/>
                </a:pPr>
                <a:r>
                  <a:rPr lang="zh-CN" altLang="en-US" dirty="0">
                    <a:latin typeface="STSong" charset="-122"/>
                    <a:ea typeface="STSong" charset="-122"/>
                    <a:cs typeface="STSong" charset="-122"/>
                  </a:rPr>
                  <a:t>蒙特卡罗算法的状态值函数更新公式如下：</a:t>
                </a:r>
              </a:p>
              <a:p>
                <a:pPr marL="0" indent="0">
                  <a:buNone/>
                </a:pPr>
                <a:endParaRPr lang="zh-CN" altLang="en-US" dirty="0">
                  <a:latin typeface="STSong" charset="-122"/>
                  <a:ea typeface="STSong" charset="-122"/>
                  <a:cs typeface="STSong" charset="-122"/>
                </a:endParaRPr>
              </a:p>
              <a:p>
                <a:pPr marL="0" indent="0">
                  <a:buNone/>
                </a:pPr>
                <a:endParaRPr lang="zh-CN" altLang="en-US" dirty="0">
                  <a:latin typeface="STSong" charset="-122"/>
                  <a:ea typeface="STSong" charset="-122"/>
                  <a:cs typeface="STSong" charset="-122"/>
                </a:endParaRPr>
              </a:p>
              <a:p>
                <a:pPr marL="0" indent="0">
                  <a:buNone/>
                </a:pPr>
                <a:r>
                  <a:rPr lang="zh-CN" altLang="en-US" dirty="0">
                    <a:latin typeface="STSong" charset="-122"/>
                    <a:ea typeface="STSong" charset="-122"/>
                    <a:cs typeface="STSong" charset="-122"/>
                  </a:rPr>
                  <a:t>把</a:t>
                </a:r>
                <a14:m>
                  <m:oMath xmlns:m="http://schemas.openxmlformats.org/officeDocument/2006/math">
                    <m:sSub>
                      <m:sSubPr>
                        <m:ctrlPr>
                          <a:rPr lang="en-US" altLang="zh-CN" i="1" smtClean="0">
                            <a:latin typeface="Cambria Math" panose="02040503050406030204" pitchFamily="18" charset="0"/>
                            <a:ea typeface="STSong" charset="-122"/>
                            <a:cs typeface="STSong" charset="-122"/>
                          </a:rPr>
                        </m:ctrlPr>
                      </m:sSubPr>
                      <m:e>
                        <m:r>
                          <m:rPr>
                            <m:sty m:val="p"/>
                          </m:rPr>
                          <a:rPr lang="en-US" altLang="zh-CN" i="1" smtClean="0">
                            <a:latin typeface="Cambria Math" charset="0"/>
                            <a:ea typeface="STSong" charset="-122"/>
                            <a:cs typeface="STSong" charset="-122"/>
                          </a:rPr>
                          <m:t>R</m:t>
                        </m:r>
                      </m:e>
                      <m:sub>
                        <m:r>
                          <m:rPr>
                            <m:sty m:val="p"/>
                          </m:rPr>
                          <a:rPr lang="en-US" altLang="zh-CN" i="1" smtClean="0">
                            <a:latin typeface="Cambria Math" charset="0"/>
                            <a:ea typeface="STSong" charset="-122"/>
                            <a:cs typeface="STSong" charset="-122"/>
                          </a:rPr>
                          <m:t>t</m:t>
                        </m:r>
                      </m:sub>
                    </m:sSub>
                  </m:oMath>
                </a14:m>
                <a:r>
                  <a:rPr lang="zh-CN" altLang="en-US" dirty="0">
                    <a:latin typeface="STSong" charset="-122"/>
                    <a:ea typeface="STSong" charset="-122"/>
                    <a:cs typeface="STSong" charset="-122"/>
                  </a:rPr>
                  <a:t>换成</a:t>
                </a:r>
                <a14:m>
                  <m:oMath xmlns:m="http://schemas.openxmlformats.org/officeDocument/2006/math">
                    <m:sSub>
                      <m:sSubPr>
                        <m:ctrlPr>
                          <a:rPr lang="en-US" altLang="zh-CN" i="1" smtClean="0">
                            <a:latin typeface="Cambria Math" panose="02040503050406030204" pitchFamily="18" charset="0"/>
                            <a:ea typeface="STSong" charset="-122"/>
                            <a:cs typeface="STSong" charset="-122"/>
                          </a:rPr>
                        </m:ctrlPr>
                      </m:sSubPr>
                      <m:e>
                        <m:r>
                          <a:rPr lang="en-US" altLang="zh-CN" b="0" i="1" smtClean="0">
                            <a:latin typeface="Cambria Math" charset="0"/>
                            <a:ea typeface="STSong" charset="-122"/>
                            <a:cs typeface="STSong" charset="-122"/>
                          </a:rPr>
                          <m:t>𝑟</m:t>
                        </m:r>
                      </m:e>
                      <m:sub>
                        <m:r>
                          <m:rPr>
                            <m:sty m:val="p"/>
                          </m:rPr>
                          <a:rPr lang="en-US" altLang="zh-CN" i="1" smtClean="0">
                            <a:latin typeface="Cambria Math" charset="0"/>
                            <a:ea typeface="STSong" charset="-122"/>
                            <a:cs typeface="STSong" charset="-122"/>
                          </a:rPr>
                          <m:t>t</m:t>
                        </m:r>
                        <m:r>
                          <a:rPr lang="en-US" altLang="zh-CN" b="0" i="1" smtClean="0">
                            <a:latin typeface="Cambria Math" charset="0"/>
                            <a:ea typeface="STSong" charset="-122"/>
                            <a:cs typeface="STSong" charset="-122"/>
                          </a:rPr>
                          <m:t>+1</m:t>
                        </m:r>
                      </m:sub>
                    </m:sSub>
                    <m:r>
                      <a:rPr lang="en-US" altLang="zh-CN" b="0" i="1" smtClean="0">
                        <a:latin typeface="Cambria Math" charset="0"/>
                        <a:ea typeface="STSong" charset="-122"/>
                        <a:cs typeface="STSong" charset="-122"/>
                      </a:rPr>
                      <m:t>+</m:t>
                    </m:r>
                    <m:r>
                      <a:rPr lang="en-US" altLang="zh-CN" b="0" i="1" smtClean="0">
                        <a:latin typeface="Cambria Math" charset="0"/>
                        <a:ea typeface="Cambria Math" charset="0"/>
                        <a:cs typeface="Cambria Math" charset="0"/>
                      </a:rPr>
                      <m:t>𝛾</m:t>
                    </m:r>
                    <m:r>
                      <a:rPr lang="en-US" altLang="zh-CN" b="0" i="1" smtClean="0">
                        <a:latin typeface="Cambria Math" charset="0"/>
                        <a:ea typeface="Cambria Math" charset="0"/>
                        <a:cs typeface="Cambria Math" charset="0"/>
                      </a:rPr>
                      <m:t>𝑉</m:t>
                    </m:r>
                    <m:r>
                      <a:rPr lang="en-US" altLang="zh-CN" b="0" i="1" smtClean="0">
                        <a:latin typeface="Cambria Math" charset="0"/>
                        <a:ea typeface="Cambria Math" charset="0"/>
                        <a:cs typeface="Cambria Math" charset="0"/>
                      </a:rPr>
                      <m:t>(</m:t>
                    </m:r>
                    <m:sSub>
                      <m:sSubPr>
                        <m:ctrlPr>
                          <a:rPr lang="en-US" altLang="zh-CN" b="0" i="1" smtClean="0">
                            <a:latin typeface="Cambria Math" panose="02040503050406030204" pitchFamily="18" charset="0"/>
                            <a:ea typeface="Cambria Math" charset="0"/>
                            <a:cs typeface="Cambria Math" charset="0"/>
                          </a:rPr>
                        </m:ctrlPr>
                      </m:sSubPr>
                      <m:e>
                        <m:r>
                          <a:rPr lang="en-US" altLang="zh-CN" b="0" i="1" smtClean="0">
                            <a:latin typeface="Cambria Math" charset="0"/>
                            <a:ea typeface="Cambria Math" charset="0"/>
                            <a:cs typeface="Cambria Math" charset="0"/>
                          </a:rPr>
                          <m:t>𝑠</m:t>
                        </m:r>
                      </m:e>
                      <m:sub>
                        <m:r>
                          <a:rPr lang="en-US" altLang="zh-CN" b="0" i="1" smtClean="0">
                            <a:latin typeface="Cambria Math" charset="0"/>
                            <a:ea typeface="Cambria Math" charset="0"/>
                            <a:cs typeface="Cambria Math" charset="0"/>
                          </a:rPr>
                          <m:t>𝑡</m:t>
                        </m:r>
                        <m:r>
                          <a:rPr lang="en-US" altLang="zh-CN" b="0" i="1" smtClean="0">
                            <a:latin typeface="Cambria Math" charset="0"/>
                            <a:ea typeface="Cambria Math" charset="0"/>
                            <a:cs typeface="Cambria Math" charset="0"/>
                          </a:rPr>
                          <m:t>+1</m:t>
                        </m:r>
                      </m:sub>
                    </m:sSub>
                    <m:r>
                      <a:rPr lang="en-US" altLang="zh-CN" b="0" i="1" smtClean="0">
                        <a:latin typeface="Cambria Math" charset="0"/>
                        <a:ea typeface="Cambria Math" charset="0"/>
                        <a:cs typeface="Cambria Math" charset="0"/>
                      </a:rPr>
                      <m:t>)</m:t>
                    </m:r>
                  </m:oMath>
                </a14:m>
                <a:r>
                  <a:rPr lang="en-US" altLang="zh-CN" dirty="0">
                    <a:latin typeface="STSong" charset="-122"/>
                    <a:ea typeface="STSong" charset="-122"/>
                    <a:cs typeface="STSong" charset="-122"/>
                  </a:rPr>
                  <a:t>,</a:t>
                </a:r>
                <a:r>
                  <a:rPr lang="zh-CN" altLang="en-US" dirty="0">
                    <a:latin typeface="STSong" charset="-122"/>
                    <a:ea typeface="STSong" charset="-122"/>
                    <a:cs typeface="STSong" charset="-122"/>
                  </a:rPr>
                  <a:t>得到</a:t>
                </a:r>
                <a:r>
                  <a:rPr lang="en-US" altLang="zh-CN" dirty="0">
                    <a:latin typeface="STSong" charset="-122"/>
                    <a:ea typeface="STSong" charset="-122"/>
                    <a:cs typeface="STSong" charset="-122"/>
                  </a:rPr>
                  <a:t>TD</a:t>
                </a:r>
                <a:r>
                  <a:rPr lang="zh-CN" altLang="en-US" dirty="0">
                    <a:latin typeface="STSong" charset="-122"/>
                    <a:ea typeface="STSong" charset="-122"/>
                    <a:cs typeface="STSong" charset="-122"/>
                  </a:rPr>
                  <a:t>的状态值函数更新公式：</a:t>
                </a:r>
              </a:p>
              <a:p>
                <a:pPr marL="0" indent="0">
                  <a:buNone/>
                </a:pPr>
                <a:endParaRPr lang="zh-CN" altLang="en-US" dirty="0">
                  <a:latin typeface="STSong" charset="-122"/>
                  <a:ea typeface="STSong" charset="-122"/>
                  <a:cs typeface="STSong" charset="-122"/>
                </a:endParaRPr>
              </a:p>
              <a:p>
                <a:pPr marL="0" indent="0">
                  <a:buNone/>
                </a:pPr>
                <a:endParaRPr lang="zh-CN" altLang="en-US" dirty="0">
                  <a:latin typeface="STSong" charset="-122"/>
                  <a:ea typeface="STSong" charset="-122"/>
                  <a:cs typeface="STSong" charset="-122"/>
                </a:endParaRPr>
              </a:p>
              <a:p>
                <a:pPr marL="0" indent="0">
                  <a:buNone/>
                </a:pPr>
                <a:r>
                  <a:rPr lang="zh-CN" altLang="en-US" dirty="0">
                    <a:latin typeface="STSong" charset="-122"/>
                    <a:ea typeface="STSong" charset="-122"/>
                    <a:cs typeface="STSong" charset="-122"/>
                  </a:rPr>
                  <a:t>状态值函数的定义：</a:t>
                </a:r>
              </a:p>
              <a:p>
                <a:pPr marL="0" indent="0">
                  <a:buNone/>
                </a:pPr>
                <a:endParaRPr lang="zh-CN" altLang="en-US" dirty="0">
                  <a:latin typeface="STSong" charset="-122"/>
                  <a:ea typeface="STSong" charset="-122"/>
                  <a:cs typeface="STSong" charset="-122"/>
                </a:endParaRPr>
              </a:p>
              <a:p>
                <a:pPr marL="0" indent="0">
                  <a:buNone/>
                </a:pPr>
                <a:endParaRPr lang="zh-CN" altLang="en-US" dirty="0">
                  <a:latin typeface="STSong" charset="-122"/>
                  <a:ea typeface="STSong" charset="-122"/>
                  <a:cs typeface="STSong" charset="-122"/>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628650" y="1105678"/>
                <a:ext cx="7990915" cy="3547005"/>
              </a:xfrm>
              <a:blipFill>
                <a:blip r:embed="rId3"/>
                <a:stretch>
                  <a:fillRect l="-1429" t="-3929"/>
                </a:stretch>
              </a:blipFill>
            </p:spPr>
            <p:txBody>
              <a:bodyPr/>
              <a:lstStyle/>
              <a:p>
                <a:r>
                  <a:rPr lang="zh-CN" altLang="en-US">
                    <a:noFill/>
                  </a:rPr>
                  <a:t> </a:t>
                </a:r>
              </a:p>
            </p:txBody>
          </p:sp>
        </mc:Fallback>
      </mc:AlternateContent>
      <p:cxnSp>
        <p:nvCxnSpPr>
          <p:cNvPr id="5" name="直线连接符 4"/>
          <p:cNvCxnSpPr/>
          <p:nvPr/>
        </p:nvCxnSpPr>
        <p:spPr>
          <a:xfrm>
            <a:off x="628650" y="884515"/>
            <a:ext cx="7886700" cy="0"/>
          </a:xfrm>
          <a:prstGeom prst="line">
            <a:avLst/>
          </a:prstGeom>
          <a:ln w="53975">
            <a:solidFill>
              <a:schemeClr val="accent2"/>
            </a:solidFill>
          </a:ln>
        </p:spPr>
        <p:style>
          <a:lnRef idx="1">
            <a:schemeClr val="accent1"/>
          </a:lnRef>
          <a:fillRef idx="0">
            <a:schemeClr val="accent1"/>
          </a:fillRef>
          <a:effectRef idx="0">
            <a:schemeClr val="accent1"/>
          </a:effectRef>
          <a:fontRef idx="minor">
            <a:schemeClr val="tx1"/>
          </a:fontRef>
        </p:style>
      </p:cxnSp>
      <p:pic>
        <p:nvPicPr>
          <p:cNvPr id="4" name="图片 3"/>
          <p:cNvPicPr>
            <a:picLocks noChangeAspect="1"/>
          </p:cNvPicPr>
          <p:nvPr/>
        </p:nvPicPr>
        <p:blipFill>
          <a:blip r:embed="rId4"/>
          <a:stretch>
            <a:fillRect/>
          </a:stretch>
        </p:blipFill>
        <p:spPr>
          <a:xfrm>
            <a:off x="2950223" y="1668749"/>
            <a:ext cx="2571750" cy="314325"/>
          </a:xfrm>
          <a:prstGeom prst="rect">
            <a:avLst/>
          </a:prstGeom>
        </p:spPr>
      </p:pic>
      <p:pic>
        <p:nvPicPr>
          <p:cNvPr id="8" name="图片 7"/>
          <p:cNvPicPr>
            <a:picLocks noChangeAspect="1"/>
          </p:cNvPicPr>
          <p:nvPr/>
        </p:nvPicPr>
        <p:blipFill>
          <a:blip r:embed="rId5"/>
          <a:stretch>
            <a:fillRect/>
          </a:stretch>
        </p:blipFill>
        <p:spPr>
          <a:xfrm>
            <a:off x="2743395" y="3982205"/>
            <a:ext cx="3181350" cy="438150"/>
          </a:xfrm>
          <a:prstGeom prst="rect">
            <a:avLst/>
          </a:prstGeom>
        </p:spPr>
      </p:pic>
      <p:pic>
        <p:nvPicPr>
          <p:cNvPr id="9" name="图片 8"/>
          <p:cNvPicPr>
            <a:picLocks noChangeAspect="1"/>
          </p:cNvPicPr>
          <p:nvPr/>
        </p:nvPicPr>
        <p:blipFill>
          <a:blip r:embed="rId6"/>
          <a:stretch>
            <a:fillRect/>
          </a:stretch>
        </p:blipFill>
        <p:spPr>
          <a:xfrm>
            <a:off x="2452688" y="2773089"/>
            <a:ext cx="4238625" cy="419100"/>
          </a:xfrm>
          <a:prstGeom prst="rect">
            <a:avLst/>
          </a:prstGeom>
        </p:spPr>
      </p:pic>
    </p:spTree>
    <p:extLst>
      <p:ext uri="{BB962C8B-B14F-4D97-AF65-F5344CB8AC3E}">
        <p14:creationId xmlns:p14="http://schemas.microsoft.com/office/powerpoint/2010/main" val="17384866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标题 1">
            <a:extLst>
              <a:ext uri="{FF2B5EF4-FFF2-40B4-BE49-F238E27FC236}">
                <a16:creationId xmlns:a16="http://schemas.microsoft.com/office/drawing/2014/main" id="{60A15E57-25D4-044D-B941-2EE29042E94B}"/>
              </a:ext>
            </a:extLst>
          </p:cNvPr>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eaLnBrk="1" hangingPunct="1"/>
            <a:endParaRPr kumimoji="1" lang="zh-CN" altLang="en-US"/>
          </a:p>
        </p:txBody>
      </p:sp>
      <p:pic>
        <p:nvPicPr>
          <p:cNvPr id="7" name="Picture 2" descr="http://upload-images.jianshu.io/upload_images/1667471-bab457d4b0f18a96.png?imageMogr2/auto-orient/strip%7CimageView2/2/w/1240">
            <a:extLst>
              <a:ext uri="{FF2B5EF4-FFF2-40B4-BE49-F238E27FC236}">
                <a16:creationId xmlns:a16="http://schemas.microsoft.com/office/drawing/2014/main" id="{781EC6C2-8E6F-7F41-B165-677C4930BD26}"/>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b="45390"/>
          <a:stretch>
            <a:fillRect/>
          </a:stretch>
        </p:blipFill>
        <p:spPr bwMode="auto">
          <a:xfrm>
            <a:off x="1452563" y="821532"/>
            <a:ext cx="4667250" cy="202287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矩形 12">
            <a:extLst>
              <a:ext uri="{FF2B5EF4-FFF2-40B4-BE49-F238E27FC236}">
                <a16:creationId xmlns:a16="http://schemas.microsoft.com/office/drawing/2014/main" id="{0C2C07E2-3121-BE4C-8294-F03274C83F41}"/>
              </a:ext>
            </a:extLst>
          </p:cNvPr>
          <p:cNvSpPr>
            <a:spLocks noChangeArrowheads="1"/>
          </p:cNvSpPr>
          <p:nvPr/>
        </p:nvSpPr>
        <p:spPr bwMode="auto">
          <a:xfrm>
            <a:off x="1614488" y="3112294"/>
            <a:ext cx="3429000"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i="1">
                <a:solidFill>
                  <a:srgbClr val="3F3F3F"/>
                </a:solidFill>
                <a:latin typeface="microsoft yahei" panose="020B0503020204020204" pitchFamily="34" charset="-122"/>
              </a:rPr>
              <a:t>E</a:t>
            </a:r>
            <a:r>
              <a:rPr lang="zh-CN" altLang="en-US" b="1">
                <a:solidFill>
                  <a:srgbClr val="3F3F3F"/>
                </a:solidFill>
                <a:latin typeface="microsoft yahei" panose="020B0503020204020204" pitchFamily="34" charset="-122"/>
              </a:rPr>
              <a:t> </a:t>
            </a:r>
            <a:r>
              <a:rPr lang="en-US" altLang="zh-CN" b="1">
                <a:solidFill>
                  <a:srgbClr val="3F3F3F"/>
                </a:solidFill>
                <a:latin typeface="microsoft yahei" panose="020B0503020204020204" pitchFamily="34" charset="-122"/>
              </a:rPr>
              <a:t>= &lt;</a:t>
            </a:r>
            <a:r>
              <a:rPr lang="en-US" altLang="zh-CN" b="1" i="1">
                <a:solidFill>
                  <a:srgbClr val="3F3F3F"/>
                </a:solidFill>
                <a:latin typeface="microsoft yahei" panose="020B0503020204020204" pitchFamily="34" charset="-122"/>
              </a:rPr>
              <a:t>X, A, P, R</a:t>
            </a:r>
            <a:r>
              <a:rPr lang="en-US" altLang="zh-CN" b="1">
                <a:solidFill>
                  <a:srgbClr val="3F3F3F"/>
                </a:solidFill>
                <a:latin typeface="microsoft yahei" panose="020B0503020204020204" pitchFamily="34" charset="-122"/>
              </a:rPr>
              <a:t>&gt;</a:t>
            </a:r>
            <a:endParaRPr lang="zh-CN" altLang="en-US">
              <a:solidFill>
                <a:srgbClr val="3F3F3F"/>
              </a:solidFill>
              <a:latin typeface="microsoft yahei" panose="020B0503020204020204" pitchFamily="34" charset="-122"/>
            </a:endParaRPr>
          </a:p>
          <a:p>
            <a:pPr eaLnBrk="1" hangingPunct="1"/>
            <a:r>
              <a:rPr lang="en-US" altLang="zh-CN">
                <a:solidFill>
                  <a:srgbClr val="3F3F3F"/>
                </a:solidFill>
                <a:latin typeface="microsoft yahei" panose="020B0503020204020204" pitchFamily="34" charset="-122"/>
              </a:rPr>
              <a:t>E</a:t>
            </a:r>
            <a:r>
              <a:rPr lang="zh-CN" altLang="en-US">
                <a:solidFill>
                  <a:srgbClr val="3F3F3F"/>
                </a:solidFill>
                <a:latin typeface="microsoft yahei" panose="020B0503020204020204" pitchFamily="34" charset="-122"/>
              </a:rPr>
              <a:t>：机器处于的环境</a:t>
            </a:r>
          </a:p>
          <a:p>
            <a:pPr eaLnBrk="1" hangingPunct="1"/>
            <a:r>
              <a:rPr lang="en-US" altLang="zh-CN">
                <a:solidFill>
                  <a:srgbClr val="3F3F3F"/>
                </a:solidFill>
                <a:latin typeface="microsoft yahei" panose="020B0503020204020204" pitchFamily="34" charset="-122"/>
              </a:rPr>
              <a:t>X</a:t>
            </a:r>
            <a:r>
              <a:rPr lang="zh-CN" altLang="en-US">
                <a:solidFill>
                  <a:srgbClr val="3F3F3F"/>
                </a:solidFill>
                <a:latin typeface="microsoft yahei" panose="020B0503020204020204" pitchFamily="34" charset="-122"/>
              </a:rPr>
              <a:t>：状态空间</a:t>
            </a:r>
          </a:p>
          <a:p>
            <a:pPr eaLnBrk="1" hangingPunct="1"/>
            <a:r>
              <a:rPr lang="en-US" altLang="zh-CN">
                <a:solidFill>
                  <a:srgbClr val="3F3F3F"/>
                </a:solidFill>
                <a:latin typeface="microsoft yahei" panose="020B0503020204020204" pitchFamily="34" charset="-122"/>
              </a:rPr>
              <a:t>A</a:t>
            </a:r>
            <a:r>
              <a:rPr lang="zh-CN" altLang="en-US">
                <a:solidFill>
                  <a:srgbClr val="3F3F3F"/>
                </a:solidFill>
                <a:latin typeface="microsoft yahei" panose="020B0503020204020204" pitchFamily="34" charset="-122"/>
              </a:rPr>
              <a:t>：动作空间</a:t>
            </a:r>
          </a:p>
          <a:p>
            <a:pPr eaLnBrk="1" hangingPunct="1"/>
            <a:r>
              <a:rPr lang="en-US" altLang="zh-CN">
                <a:solidFill>
                  <a:srgbClr val="3F3F3F"/>
                </a:solidFill>
                <a:latin typeface="microsoft yahei" panose="020B0503020204020204" pitchFamily="34" charset="-122"/>
              </a:rPr>
              <a:t>P</a:t>
            </a:r>
            <a:r>
              <a:rPr lang="zh-CN" altLang="en-US">
                <a:solidFill>
                  <a:srgbClr val="3F3F3F"/>
                </a:solidFill>
                <a:latin typeface="microsoft yahei" panose="020B0503020204020204" pitchFamily="34" charset="-122"/>
              </a:rPr>
              <a:t>：状态转移概率</a:t>
            </a:r>
          </a:p>
          <a:p>
            <a:pPr eaLnBrk="1" hangingPunct="1"/>
            <a:r>
              <a:rPr lang="en-US" altLang="zh-CN">
                <a:solidFill>
                  <a:srgbClr val="3F3F3F"/>
                </a:solidFill>
                <a:latin typeface="microsoft yahei" panose="020B0503020204020204" pitchFamily="34" charset="-122"/>
              </a:rPr>
              <a:t>R</a:t>
            </a:r>
            <a:r>
              <a:rPr lang="zh-CN" altLang="en-US">
                <a:solidFill>
                  <a:srgbClr val="3F3F3F"/>
                </a:solidFill>
                <a:latin typeface="microsoft yahei" panose="020B0503020204020204" pitchFamily="34" charset="-122"/>
              </a:rPr>
              <a:t>：奖赏函数</a:t>
            </a:r>
          </a:p>
        </p:txBody>
      </p:sp>
      <p:sp>
        <p:nvSpPr>
          <p:cNvPr id="14" name="矩形 13">
            <a:extLst>
              <a:ext uri="{FF2B5EF4-FFF2-40B4-BE49-F238E27FC236}">
                <a16:creationId xmlns:a16="http://schemas.microsoft.com/office/drawing/2014/main" id="{A9FA6BB9-A3A2-C644-955E-81B7D8481065}"/>
              </a:ext>
            </a:extLst>
          </p:cNvPr>
          <p:cNvSpPr>
            <a:spLocks noChangeArrowheads="1"/>
          </p:cNvSpPr>
          <p:nvPr/>
        </p:nvSpPr>
        <p:spPr bwMode="auto">
          <a:xfrm>
            <a:off x="3531394" y="2972992"/>
            <a:ext cx="429155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a:t>每个状态</a:t>
            </a:r>
            <a:r>
              <a:rPr lang="en-US" altLang="zh-CN"/>
              <a:t>x∈X</a:t>
            </a:r>
            <a:r>
              <a:rPr lang="zh-CN" altLang="en-US"/>
              <a:t>是机器感知到的环境的描述</a:t>
            </a:r>
          </a:p>
        </p:txBody>
      </p:sp>
      <p:sp>
        <p:nvSpPr>
          <p:cNvPr id="15" name="矩形 14">
            <a:extLst>
              <a:ext uri="{FF2B5EF4-FFF2-40B4-BE49-F238E27FC236}">
                <a16:creationId xmlns:a16="http://schemas.microsoft.com/office/drawing/2014/main" id="{C46FB167-7445-1349-A3C9-F1C4D1A79ED3}"/>
              </a:ext>
            </a:extLst>
          </p:cNvPr>
          <p:cNvSpPr>
            <a:spLocks noChangeArrowheads="1"/>
          </p:cNvSpPr>
          <p:nvPr/>
        </p:nvSpPr>
        <p:spPr bwMode="auto">
          <a:xfrm>
            <a:off x="3531394" y="3309937"/>
            <a:ext cx="3720704"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a:t>若某个动作</a:t>
            </a:r>
            <a:r>
              <a:rPr lang="en-US" altLang="zh-CN"/>
              <a:t>a∈A</a:t>
            </a:r>
            <a:r>
              <a:rPr lang="zh-CN" altLang="en-US"/>
              <a:t>作用在当前状态</a:t>
            </a:r>
            <a:r>
              <a:rPr lang="en-US" altLang="zh-CN"/>
              <a:t>x</a:t>
            </a:r>
            <a:r>
              <a:rPr lang="zh-CN" altLang="en-US"/>
              <a:t>上，则潜在的转移函数</a:t>
            </a:r>
            <a:r>
              <a:rPr lang="en-US" altLang="zh-CN"/>
              <a:t>P</a:t>
            </a:r>
            <a:r>
              <a:rPr lang="zh-CN" altLang="en-US"/>
              <a:t>将使得环境从当前状态按某种概率转移到另一个状态；</a:t>
            </a:r>
            <a:endParaRPr lang="en-US" altLang="zh-CN"/>
          </a:p>
        </p:txBody>
      </p:sp>
      <p:sp>
        <p:nvSpPr>
          <p:cNvPr id="16" name="矩形 15">
            <a:extLst>
              <a:ext uri="{FF2B5EF4-FFF2-40B4-BE49-F238E27FC236}">
                <a16:creationId xmlns:a16="http://schemas.microsoft.com/office/drawing/2014/main" id="{A7451E84-10C1-0840-99A2-9C35F2CF3AC9}"/>
              </a:ext>
            </a:extLst>
          </p:cNvPr>
          <p:cNvSpPr>
            <a:spLocks noChangeArrowheads="1"/>
          </p:cNvSpPr>
          <p:nvPr/>
        </p:nvSpPr>
        <p:spPr bwMode="auto">
          <a:xfrm>
            <a:off x="3531394" y="4061222"/>
            <a:ext cx="3815954"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a:t>在转移到另一个状态的同时，环境会根据潜在的奖赏函数</a:t>
            </a:r>
            <a:r>
              <a:rPr lang="en-US" altLang="zh-CN"/>
              <a:t>R</a:t>
            </a:r>
            <a:r>
              <a:rPr lang="zh-CN" altLang="en-US"/>
              <a:t>反馈给机器一个奖赏（</a:t>
            </a:r>
            <a:r>
              <a:rPr lang="en-US" altLang="zh-CN"/>
              <a:t>reward</a:t>
            </a:r>
            <a:r>
              <a:rPr lang="zh-CN" altLang="en-US"/>
              <a:t>）。</a:t>
            </a:r>
          </a:p>
        </p:txBody>
      </p:sp>
    </p:spTree>
    <p:extLst>
      <p:ext uri="{BB962C8B-B14F-4D97-AF65-F5344CB8AC3E}">
        <p14:creationId xmlns:p14="http://schemas.microsoft.com/office/powerpoint/2010/main" val="218210909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4"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500"/>
                                        <p:tgtEl>
                                          <p:spTgt spid="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randombar(horizontal)">
                                      <p:cBhvr>
                                        <p:cTn id="12" dur="500"/>
                                        <p:tgtEl>
                                          <p:spTgt spid="1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P spid="16"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28650" y="273845"/>
            <a:ext cx="7886700" cy="630279"/>
          </a:xfrm>
        </p:spPr>
        <p:txBody>
          <a:bodyPr>
            <a:normAutofit/>
          </a:bodyPr>
          <a:lstStyle/>
          <a:p>
            <a:r>
              <a:rPr kumimoji="1" lang="zh-CN" altLang="en-US" sz="2100" b="1" dirty="0"/>
              <a:t>时间差分学习思想</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628650" y="1091682"/>
                <a:ext cx="7990915" cy="3790828"/>
              </a:xfrm>
            </p:spPr>
            <p:txBody>
              <a:bodyPr>
                <a:normAutofit/>
              </a:bodyPr>
              <a:lstStyle/>
              <a:p>
                <a:pPr marL="0" indent="0">
                  <a:buNone/>
                </a:pPr>
                <a:r>
                  <a:rPr lang="zh-CN" altLang="en-US" sz="1900" dirty="0"/>
                  <a:t>假设有以下</a:t>
                </a:r>
                <a:r>
                  <a:rPr lang="en-US" altLang="zh-CN" sz="1900" dirty="0"/>
                  <a:t>8</a:t>
                </a:r>
                <a:r>
                  <a:rPr lang="zh-CN" altLang="en-US" sz="1900" dirty="0"/>
                  <a:t>个</a:t>
                </a:r>
                <a:r>
                  <a:rPr lang="en-US" altLang="zh-CN" sz="1900" dirty="0"/>
                  <a:t>episode, </a:t>
                </a:r>
                <a:r>
                  <a:rPr lang="zh-CN" altLang="en-US" sz="1900" dirty="0"/>
                  <a:t>其中</a:t>
                </a:r>
                <a:r>
                  <a:rPr lang="en-US" altLang="zh-CN" sz="1900" dirty="0"/>
                  <a:t>A-0</a:t>
                </a:r>
                <a:r>
                  <a:rPr lang="zh-CN" altLang="en-US" sz="1900" dirty="0"/>
                  <a:t>表示经过状态</a:t>
                </a:r>
                <a:r>
                  <a:rPr lang="en-US" altLang="zh-CN" sz="1900" dirty="0"/>
                  <a:t>A</a:t>
                </a:r>
                <a:r>
                  <a:rPr lang="zh-CN" altLang="en-US" sz="1900" dirty="0"/>
                  <a:t>后获得了回报</a:t>
                </a:r>
                <a:r>
                  <a:rPr lang="en-US" altLang="zh-CN" sz="1900" dirty="0"/>
                  <a:t>0:</a:t>
                </a:r>
                <a:endParaRPr lang="zh-CN" altLang="en-US" sz="1900" dirty="0"/>
              </a:p>
              <a:p>
                <a:pPr marL="0" indent="0">
                  <a:buNone/>
                </a:pPr>
                <a:r>
                  <a:rPr lang="zh-CN" altLang="en-US" sz="1900" dirty="0"/>
                  <a:t>                               </a:t>
                </a:r>
              </a:p>
              <a:p>
                <a:pPr marL="0" indent="0">
                  <a:buNone/>
                </a:pPr>
                <a:r>
                  <a:rPr lang="zh-CN" altLang="en-US" sz="1900" dirty="0"/>
                  <a:t>			</a:t>
                </a:r>
                <a:r>
                  <a:rPr lang="en-US" altLang="zh-CN" sz="1900" dirty="0"/>
                  <a:t> MC</a:t>
                </a:r>
                <a:r>
                  <a:rPr lang="zh-CN" altLang="en-US" sz="1900" dirty="0"/>
                  <a:t>方法估计状态</a:t>
                </a:r>
                <a:r>
                  <a:rPr lang="en-US" altLang="zh-CN" sz="1900" dirty="0"/>
                  <a:t>A</a:t>
                </a:r>
                <a:r>
                  <a:rPr lang="zh-CN" altLang="en-US" sz="1900" dirty="0"/>
                  <a:t>的值函数：</a:t>
                </a:r>
                <a:r>
                  <a:rPr lang="en-US" altLang="zh-CN" sz="1900" dirty="0"/>
                  <a:t>V(A)=0</a:t>
                </a:r>
              </a:p>
              <a:p>
                <a:pPr marL="0" indent="0">
                  <a:buNone/>
                </a:pPr>
                <a:r>
                  <a:rPr lang="en-US" altLang="zh-CN" sz="1900" dirty="0"/>
                  <a:t>	</a:t>
                </a:r>
              </a:p>
              <a:p>
                <a:pPr marL="0" indent="0">
                  <a:buNone/>
                </a:pPr>
                <a:r>
                  <a:rPr lang="en-US" altLang="zh-CN" sz="1900" dirty="0"/>
                  <a:t>			 TD</a:t>
                </a:r>
                <a:r>
                  <a:rPr lang="zh-CN" altLang="en-US" sz="1900" dirty="0"/>
                  <a:t>的更新公式，为简单起见取</a:t>
                </a:r>
                <a14:m>
                  <m:oMath xmlns:m="http://schemas.openxmlformats.org/officeDocument/2006/math">
                    <m:r>
                      <a:rPr lang="zh-CN" altLang="en-US" sz="1900" i="1" smtClean="0">
                        <a:latin typeface="Cambria Math" charset="0"/>
                        <a:ea typeface="Cambria Math" charset="0"/>
                        <a:cs typeface="Cambria Math" charset="0"/>
                      </a:rPr>
                      <m:t>𝜆</m:t>
                    </m:r>
                    <m:r>
                      <a:rPr lang="en-US" altLang="zh-CN" sz="1900" b="0" i="1" smtClean="0">
                        <a:latin typeface="Cambria Math" charset="0"/>
                        <a:ea typeface="Cambria Math" charset="0"/>
                        <a:cs typeface="Cambria Math" charset="0"/>
                      </a:rPr>
                      <m:t>=1</m:t>
                    </m:r>
                  </m:oMath>
                </a14:m>
                <a:r>
                  <a:rPr lang="zh-CN" altLang="en-US" sz="1900" dirty="0"/>
                  <a:t>，</a:t>
                </a:r>
                <a:r>
                  <a:rPr lang="en-US" altLang="zh-CN" sz="1900" dirty="0"/>
                  <a:t>V(A)=0.75</a:t>
                </a:r>
                <a:endParaRPr lang="zh-CN" altLang="en-US" sz="1900" dirty="0"/>
              </a:p>
              <a:p>
                <a:pPr marL="0" indent="0">
                  <a:buNone/>
                </a:pPr>
                <a:endParaRPr lang="zh-CN" altLang="en-US" dirty="0">
                  <a:latin typeface="STSong" charset="-122"/>
                  <a:ea typeface="STSong" charset="-122"/>
                  <a:cs typeface="STSong" charset="-122"/>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628650" y="1091682"/>
                <a:ext cx="7990915" cy="3790828"/>
              </a:xfrm>
              <a:blipFill>
                <a:blip r:embed="rId3"/>
                <a:stretch>
                  <a:fillRect l="-635" t="-1338"/>
                </a:stretch>
              </a:blipFill>
            </p:spPr>
            <p:txBody>
              <a:bodyPr/>
              <a:lstStyle/>
              <a:p>
                <a:r>
                  <a:rPr lang="zh-CN" altLang="en-US">
                    <a:noFill/>
                  </a:rPr>
                  <a:t> </a:t>
                </a:r>
              </a:p>
            </p:txBody>
          </p:sp>
        </mc:Fallback>
      </mc:AlternateContent>
      <p:cxnSp>
        <p:nvCxnSpPr>
          <p:cNvPr id="5" name="直线连接符 4"/>
          <p:cNvCxnSpPr/>
          <p:nvPr/>
        </p:nvCxnSpPr>
        <p:spPr>
          <a:xfrm>
            <a:off x="628650" y="884515"/>
            <a:ext cx="7886700" cy="0"/>
          </a:xfrm>
          <a:prstGeom prst="line">
            <a:avLst/>
          </a:prstGeom>
          <a:ln w="53975">
            <a:solidFill>
              <a:schemeClr val="accent2"/>
            </a:solidFill>
          </a:ln>
        </p:spPr>
        <p:style>
          <a:lnRef idx="1">
            <a:schemeClr val="accent1"/>
          </a:lnRef>
          <a:fillRef idx="0">
            <a:schemeClr val="accent1"/>
          </a:fillRef>
          <a:effectRef idx="0">
            <a:schemeClr val="accent1"/>
          </a:effectRef>
          <a:fontRef idx="minor">
            <a:schemeClr val="tx1"/>
          </a:fontRef>
        </p:style>
      </p:cxnSp>
      <p:pic>
        <p:nvPicPr>
          <p:cNvPr id="6" name="图片 5"/>
          <p:cNvPicPr>
            <a:picLocks noChangeAspect="1"/>
          </p:cNvPicPr>
          <p:nvPr/>
        </p:nvPicPr>
        <p:blipFill>
          <a:blip r:embed="rId4"/>
          <a:stretch>
            <a:fillRect/>
          </a:stretch>
        </p:blipFill>
        <p:spPr>
          <a:xfrm>
            <a:off x="628650" y="1495186"/>
            <a:ext cx="2016578" cy="3387324"/>
          </a:xfrm>
          <a:prstGeom prst="rect">
            <a:avLst/>
          </a:prstGeom>
        </p:spPr>
      </p:pic>
    </p:spTree>
    <p:extLst>
      <p:ext uri="{BB962C8B-B14F-4D97-AF65-F5344CB8AC3E}">
        <p14:creationId xmlns:p14="http://schemas.microsoft.com/office/powerpoint/2010/main" val="108740903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28650" y="273845"/>
            <a:ext cx="7886700" cy="630279"/>
          </a:xfrm>
        </p:spPr>
        <p:txBody>
          <a:bodyPr>
            <a:normAutofit/>
          </a:bodyPr>
          <a:lstStyle/>
          <a:p>
            <a:r>
              <a:rPr kumimoji="1" lang="zh-CN" altLang="en-US" sz="2100" b="1" dirty="0"/>
              <a:t>时间差分学习思想</a:t>
            </a:r>
          </a:p>
        </p:txBody>
      </p:sp>
      <p:sp>
        <p:nvSpPr>
          <p:cNvPr id="3" name="内容占位符 2"/>
          <p:cNvSpPr>
            <a:spLocks noGrp="1"/>
          </p:cNvSpPr>
          <p:nvPr>
            <p:ph idx="1"/>
          </p:nvPr>
        </p:nvSpPr>
        <p:spPr>
          <a:xfrm>
            <a:off x="628650" y="1091682"/>
            <a:ext cx="7990915" cy="3790828"/>
          </a:xfrm>
        </p:spPr>
        <p:txBody>
          <a:bodyPr>
            <a:normAutofit fontScale="62500" lnSpcReduction="20000"/>
          </a:bodyPr>
          <a:lstStyle/>
          <a:p>
            <a:pPr marL="0" indent="0">
              <a:buNone/>
            </a:pPr>
            <a:r>
              <a:rPr lang="zh-CN" altLang="en-US" dirty="0"/>
              <a:t>对这个例子，可以作图表示：</a:t>
            </a:r>
          </a:p>
          <a:p>
            <a:pPr marL="0" indent="0">
              <a:buNone/>
            </a:pPr>
            <a:r>
              <a:rPr lang="zh-CN" altLang="en-US" dirty="0"/>
              <a:t>                               </a:t>
            </a:r>
          </a:p>
          <a:p>
            <a:pPr marL="0" indent="0">
              <a:buNone/>
            </a:pPr>
            <a:r>
              <a:rPr lang="zh-CN" altLang="en-US" dirty="0"/>
              <a:t>	</a:t>
            </a:r>
          </a:p>
          <a:p>
            <a:pPr marL="0" indent="0">
              <a:buNone/>
            </a:pPr>
            <a:endParaRPr lang="zh-CN" altLang="en-US" dirty="0"/>
          </a:p>
          <a:p>
            <a:pPr marL="0" indent="0">
              <a:buNone/>
            </a:pPr>
            <a:endParaRPr lang="zh-CN" altLang="en-US" dirty="0"/>
          </a:p>
          <a:p>
            <a:pPr marL="0" indent="0">
              <a:buNone/>
            </a:pPr>
            <a:endParaRPr lang="zh-CN" altLang="en-US" dirty="0"/>
          </a:p>
          <a:p>
            <a:pPr marL="0" indent="0">
              <a:buNone/>
            </a:pPr>
            <a:endParaRPr lang="zh-CN" altLang="en-US" dirty="0"/>
          </a:p>
          <a:p>
            <a:pPr marL="0" indent="0">
              <a:buNone/>
            </a:pPr>
            <a:endParaRPr lang="zh-CN" altLang="en-US" dirty="0"/>
          </a:p>
          <a:p>
            <a:pPr marL="0" indent="0">
              <a:buNone/>
            </a:pPr>
            <a:endParaRPr lang="zh-CN" altLang="en-US" dirty="0"/>
          </a:p>
          <a:p>
            <a:pPr marL="0" indent="0">
              <a:buNone/>
            </a:pPr>
            <a:r>
              <a:rPr lang="zh-CN" altLang="en-US" dirty="0"/>
              <a:t>根据						   得到：</a:t>
            </a:r>
          </a:p>
          <a:p>
            <a:pPr marL="0" indent="0">
              <a:buNone/>
            </a:pPr>
            <a:endParaRPr lang="zh-CN" altLang="en-US" dirty="0"/>
          </a:p>
          <a:p>
            <a:pPr marL="0" indent="0">
              <a:buNone/>
            </a:pPr>
            <a:r>
              <a:rPr lang="zh-CN" altLang="en-US" dirty="0"/>
              <a:t>		</a:t>
            </a:r>
            <a:endParaRPr lang="zh-CN" altLang="en-US" dirty="0">
              <a:latin typeface="STSong" charset="-122"/>
              <a:ea typeface="STSong" charset="-122"/>
              <a:cs typeface="STSong" charset="-122"/>
            </a:endParaRPr>
          </a:p>
        </p:txBody>
      </p:sp>
      <p:cxnSp>
        <p:nvCxnSpPr>
          <p:cNvPr id="5" name="直线连接符 4"/>
          <p:cNvCxnSpPr/>
          <p:nvPr/>
        </p:nvCxnSpPr>
        <p:spPr>
          <a:xfrm>
            <a:off x="628650" y="884515"/>
            <a:ext cx="7886700" cy="0"/>
          </a:xfrm>
          <a:prstGeom prst="line">
            <a:avLst/>
          </a:prstGeom>
          <a:ln w="53975">
            <a:solidFill>
              <a:schemeClr val="accent2"/>
            </a:solidFill>
          </a:ln>
        </p:spPr>
        <p:style>
          <a:lnRef idx="1">
            <a:schemeClr val="accent1"/>
          </a:lnRef>
          <a:fillRef idx="0">
            <a:schemeClr val="accent1"/>
          </a:fillRef>
          <a:effectRef idx="0">
            <a:schemeClr val="accent1"/>
          </a:effectRef>
          <a:fontRef idx="minor">
            <a:schemeClr val="tx1"/>
          </a:fontRef>
        </p:style>
      </p:cxnSp>
      <p:pic>
        <p:nvPicPr>
          <p:cNvPr id="4" name="图片 3"/>
          <p:cNvPicPr>
            <a:picLocks noChangeAspect="1"/>
          </p:cNvPicPr>
          <p:nvPr/>
        </p:nvPicPr>
        <p:blipFill>
          <a:blip r:embed="rId3"/>
          <a:stretch>
            <a:fillRect/>
          </a:stretch>
        </p:blipFill>
        <p:spPr>
          <a:xfrm>
            <a:off x="2774314" y="1495186"/>
            <a:ext cx="3383891" cy="2121516"/>
          </a:xfrm>
          <a:prstGeom prst="rect">
            <a:avLst/>
          </a:prstGeom>
        </p:spPr>
      </p:pic>
      <p:pic>
        <p:nvPicPr>
          <p:cNvPr id="7" name="图片 6"/>
          <p:cNvPicPr>
            <a:picLocks noChangeAspect="1"/>
          </p:cNvPicPr>
          <p:nvPr/>
        </p:nvPicPr>
        <p:blipFill>
          <a:blip r:embed="rId4"/>
          <a:stretch>
            <a:fillRect/>
          </a:stretch>
        </p:blipFill>
        <p:spPr>
          <a:xfrm>
            <a:off x="1235797" y="3767878"/>
            <a:ext cx="3762375" cy="390525"/>
          </a:xfrm>
          <a:prstGeom prst="rect">
            <a:avLst/>
          </a:prstGeom>
        </p:spPr>
      </p:pic>
      <p:pic>
        <p:nvPicPr>
          <p:cNvPr id="8" name="图片 7"/>
          <p:cNvPicPr>
            <a:picLocks noChangeAspect="1"/>
          </p:cNvPicPr>
          <p:nvPr/>
        </p:nvPicPr>
        <p:blipFill>
          <a:blip r:embed="rId5"/>
          <a:stretch>
            <a:fillRect/>
          </a:stretch>
        </p:blipFill>
        <p:spPr>
          <a:xfrm>
            <a:off x="2894633" y="4382344"/>
            <a:ext cx="3143250" cy="276225"/>
          </a:xfrm>
          <a:prstGeom prst="rect">
            <a:avLst/>
          </a:prstGeom>
        </p:spPr>
      </p:pic>
    </p:spTree>
    <p:extLst>
      <p:ext uri="{BB962C8B-B14F-4D97-AF65-F5344CB8AC3E}">
        <p14:creationId xmlns:p14="http://schemas.microsoft.com/office/powerpoint/2010/main" val="397960518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28650" y="273845"/>
            <a:ext cx="7886700" cy="630279"/>
          </a:xfrm>
        </p:spPr>
        <p:txBody>
          <a:bodyPr>
            <a:normAutofit/>
          </a:bodyPr>
          <a:lstStyle/>
          <a:p>
            <a:r>
              <a:rPr kumimoji="1" lang="en-US" altLang="zh-CN" sz="2100" b="1" dirty="0"/>
              <a:t>TD</a:t>
            </a:r>
            <a:r>
              <a:rPr kumimoji="1" lang="zh-CN" altLang="en-US" sz="2100" b="1" dirty="0"/>
              <a:t> </a:t>
            </a:r>
            <a:r>
              <a:rPr kumimoji="1" lang="en-US" altLang="zh-CN" sz="2100" b="1" dirty="0"/>
              <a:t>prediction</a:t>
            </a:r>
            <a:endParaRPr kumimoji="1" lang="zh-CN" altLang="en-US" sz="2100" b="1" dirty="0"/>
          </a:p>
        </p:txBody>
      </p:sp>
      <p:cxnSp>
        <p:nvCxnSpPr>
          <p:cNvPr id="5" name="直线连接符 4"/>
          <p:cNvCxnSpPr/>
          <p:nvPr/>
        </p:nvCxnSpPr>
        <p:spPr>
          <a:xfrm>
            <a:off x="628650" y="884515"/>
            <a:ext cx="7886700" cy="0"/>
          </a:xfrm>
          <a:prstGeom prst="line">
            <a:avLst/>
          </a:prstGeom>
          <a:ln w="53975">
            <a:solidFill>
              <a:schemeClr val="accent2"/>
            </a:solidFill>
          </a:ln>
        </p:spPr>
        <p:style>
          <a:lnRef idx="1">
            <a:schemeClr val="accent1"/>
          </a:lnRef>
          <a:fillRef idx="0">
            <a:schemeClr val="accent1"/>
          </a:fillRef>
          <a:effectRef idx="0">
            <a:schemeClr val="accent1"/>
          </a:effectRef>
          <a:fontRef idx="minor">
            <a:schemeClr val="tx1"/>
          </a:fontRef>
        </p:style>
      </p:cxnSp>
      <p:pic>
        <p:nvPicPr>
          <p:cNvPr id="6" name="图片 5"/>
          <p:cNvPicPr>
            <a:picLocks noChangeAspect="1"/>
          </p:cNvPicPr>
          <p:nvPr/>
        </p:nvPicPr>
        <p:blipFill>
          <a:blip r:embed="rId3"/>
          <a:stretch>
            <a:fillRect/>
          </a:stretch>
        </p:blipFill>
        <p:spPr>
          <a:xfrm>
            <a:off x="628650" y="1077966"/>
            <a:ext cx="6505575" cy="3684548"/>
          </a:xfrm>
          <a:prstGeom prst="rect">
            <a:avLst/>
          </a:prstGeom>
        </p:spPr>
      </p:pic>
    </p:spTree>
    <p:extLst>
      <p:ext uri="{BB962C8B-B14F-4D97-AF65-F5344CB8AC3E}">
        <p14:creationId xmlns:p14="http://schemas.microsoft.com/office/powerpoint/2010/main" val="191939340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28650" y="273845"/>
            <a:ext cx="7886700" cy="630279"/>
          </a:xfrm>
        </p:spPr>
        <p:txBody>
          <a:bodyPr>
            <a:normAutofit/>
          </a:bodyPr>
          <a:lstStyle/>
          <a:p>
            <a:r>
              <a:rPr kumimoji="1" lang="en-US" altLang="zh-CN" sz="2100" b="1" dirty="0" err="1"/>
              <a:t>Sarsa</a:t>
            </a:r>
            <a:r>
              <a:rPr kumimoji="1" lang="zh-CN" altLang="en-US" sz="2100" b="1" dirty="0"/>
              <a:t> 算法</a:t>
            </a:r>
          </a:p>
        </p:txBody>
      </p:sp>
      <p:cxnSp>
        <p:nvCxnSpPr>
          <p:cNvPr id="5" name="直线连接符 4"/>
          <p:cNvCxnSpPr/>
          <p:nvPr/>
        </p:nvCxnSpPr>
        <p:spPr>
          <a:xfrm>
            <a:off x="628650" y="884515"/>
            <a:ext cx="7886700" cy="0"/>
          </a:xfrm>
          <a:prstGeom prst="line">
            <a:avLst/>
          </a:prstGeom>
          <a:ln w="53975">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文本框 2"/>
          <p:cNvSpPr txBox="1"/>
          <p:nvPr/>
        </p:nvSpPr>
        <p:spPr>
          <a:xfrm>
            <a:off x="628650" y="1179576"/>
            <a:ext cx="7886700" cy="415498"/>
          </a:xfrm>
          <a:prstGeom prst="rect">
            <a:avLst/>
          </a:prstGeom>
          <a:noFill/>
        </p:spPr>
        <p:txBody>
          <a:bodyPr wrap="square" rtlCol="0">
            <a:spAutoFit/>
          </a:bodyPr>
          <a:lstStyle/>
          <a:p>
            <a:r>
              <a:rPr lang="zh-CN" altLang="en-US" sz="2100" dirty="0"/>
              <a:t>状态</a:t>
            </a:r>
            <a:r>
              <a:rPr lang="en-US" altLang="zh-CN" sz="2100" dirty="0"/>
              <a:t>-</a:t>
            </a:r>
            <a:r>
              <a:rPr lang="zh-CN" altLang="en-US" sz="2100" dirty="0"/>
              <a:t>动作对序列的片段及相应的回报值：</a:t>
            </a:r>
            <a:endParaRPr kumimoji="1" lang="zh-CN" altLang="en-US" sz="2100" dirty="0"/>
          </a:p>
        </p:txBody>
      </p:sp>
      <p:pic>
        <p:nvPicPr>
          <p:cNvPr id="4" name="图片 3"/>
          <p:cNvPicPr>
            <a:picLocks noChangeAspect="1"/>
          </p:cNvPicPr>
          <p:nvPr/>
        </p:nvPicPr>
        <p:blipFill>
          <a:blip r:embed="rId3"/>
          <a:stretch>
            <a:fillRect/>
          </a:stretch>
        </p:blipFill>
        <p:spPr>
          <a:xfrm>
            <a:off x="0" y="1879092"/>
            <a:ext cx="9144000" cy="1045454"/>
          </a:xfrm>
          <a:prstGeom prst="rect">
            <a:avLst/>
          </a:prstGeom>
        </p:spPr>
      </p:pic>
      <p:sp>
        <p:nvSpPr>
          <p:cNvPr id="7" name="文本框 6"/>
          <p:cNvSpPr txBox="1"/>
          <p:nvPr/>
        </p:nvSpPr>
        <p:spPr>
          <a:xfrm>
            <a:off x="628650" y="3231647"/>
            <a:ext cx="7886700" cy="738664"/>
          </a:xfrm>
          <a:prstGeom prst="rect">
            <a:avLst/>
          </a:prstGeom>
          <a:noFill/>
        </p:spPr>
        <p:txBody>
          <a:bodyPr wrap="square" rtlCol="0">
            <a:spAutoFit/>
          </a:bodyPr>
          <a:lstStyle/>
          <a:p>
            <a:r>
              <a:rPr kumimoji="1" lang="en-US" altLang="zh-CN" sz="2100" dirty="0" err="1"/>
              <a:t>Sarsa</a:t>
            </a:r>
            <a:r>
              <a:rPr kumimoji="1" lang="zh-CN" altLang="en-US" sz="2100" dirty="0"/>
              <a:t> 的动作值函数更新公式：</a:t>
            </a:r>
          </a:p>
          <a:p>
            <a:endParaRPr kumimoji="1" lang="zh-CN" altLang="en-US" sz="2100" dirty="0"/>
          </a:p>
        </p:txBody>
      </p:sp>
      <p:pic>
        <p:nvPicPr>
          <p:cNvPr id="8" name="图片 7"/>
          <p:cNvPicPr>
            <a:picLocks noChangeAspect="1"/>
          </p:cNvPicPr>
          <p:nvPr/>
        </p:nvPicPr>
        <p:blipFill>
          <a:blip r:embed="rId4"/>
          <a:stretch>
            <a:fillRect/>
          </a:stretch>
        </p:blipFill>
        <p:spPr>
          <a:xfrm>
            <a:off x="571500" y="3805178"/>
            <a:ext cx="8001000" cy="419100"/>
          </a:xfrm>
          <a:prstGeom prst="rect">
            <a:avLst/>
          </a:prstGeom>
        </p:spPr>
      </p:pic>
    </p:spTree>
    <p:extLst>
      <p:ext uri="{BB962C8B-B14F-4D97-AF65-F5344CB8AC3E}">
        <p14:creationId xmlns:p14="http://schemas.microsoft.com/office/powerpoint/2010/main" val="304469222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28650" y="273845"/>
            <a:ext cx="7886700" cy="630279"/>
          </a:xfrm>
        </p:spPr>
        <p:txBody>
          <a:bodyPr>
            <a:normAutofit/>
          </a:bodyPr>
          <a:lstStyle/>
          <a:p>
            <a:r>
              <a:rPr kumimoji="1" lang="en-US" altLang="zh-CN" sz="2100" b="1" dirty="0" err="1"/>
              <a:t>Sarsa</a:t>
            </a:r>
            <a:r>
              <a:rPr kumimoji="1" lang="zh-CN" altLang="en-US" sz="2100" b="1" dirty="0"/>
              <a:t> 算法</a:t>
            </a:r>
          </a:p>
        </p:txBody>
      </p:sp>
      <p:cxnSp>
        <p:nvCxnSpPr>
          <p:cNvPr id="5" name="直线连接符 4"/>
          <p:cNvCxnSpPr/>
          <p:nvPr/>
        </p:nvCxnSpPr>
        <p:spPr>
          <a:xfrm>
            <a:off x="628650" y="884515"/>
            <a:ext cx="7886700" cy="0"/>
          </a:xfrm>
          <a:prstGeom prst="line">
            <a:avLst/>
          </a:prstGeom>
          <a:ln w="53975">
            <a:solidFill>
              <a:schemeClr val="accent2"/>
            </a:solidFill>
          </a:ln>
        </p:spPr>
        <p:style>
          <a:lnRef idx="1">
            <a:schemeClr val="accent1"/>
          </a:lnRef>
          <a:fillRef idx="0">
            <a:schemeClr val="accent1"/>
          </a:fillRef>
          <a:effectRef idx="0">
            <a:schemeClr val="accent1"/>
          </a:effectRef>
          <a:fontRef idx="minor">
            <a:schemeClr val="tx1"/>
          </a:fontRef>
        </p:style>
      </p:cxnSp>
      <p:pic>
        <p:nvPicPr>
          <p:cNvPr id="6" name="图片 5"/>
          <p:cNvPicPr>
            <a:picLocks noChangeAspect="1"/>
          </p:cNvPicPr>
          <p:nvPr/>
        </p:nvPicPr>
        <p:blipFill>
          <a:blip r:embed="rId3"/>
          <a:stretch>
            <a:fillRect/>
          </a:stretch>
        </p:blipFill>
        <p:spPr>
          <a:xfrm>
            <a:off x="628650" y="1032129"/>
            <a:ext cx="8136827" cy="3600450"/>
          </a:xfrm>
          <a:prstGeom prst="rect">
            <a:avLst/>
          </a:prstGeom>
        </p:spPr>
      </p:pic>
    </p:spTree>
    <p:extLst>
      <p:ext uri="{BB962C8B-B14F-4D97-AF65-F5344CB8AC3E}">
        <p14:creationId xmlns:p14="http://schemas.microsoft.com/office/powerpoint/2010/main" val="409278710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28650" y="273845"/>
            <a:ext cx="7886700" cy="630279"/>
          </a:xfrm>
        </p:spPr>
        <p:txBody>
          <a:bodyPr>
            <a:normAutofit/>
          </a:bodyPr>
          <a:lstStyle/>
          <a:p>
            <a:r>
              <a:rPr kumimoji="1" lang="en-US" altLang="zh-CN" sz="2100" b="1" dirty="0"/>
              <a:t>Q-learning</a:t>
            </a:r>
            <a:r>
              <a:rPr kumimoji="1" lang="zh-CN" altLang="en-US" sz="2100" b="1" dirty="0"/>
              <a:t>算法</a:t>
            </a:r>
          </a:p>
        </p:txBody>
      </p:sp>
      <p:cxnSp>
        <p:nvCxnSpPr>
          <p:cNvPr id="5" name="直线连接符 4"/>
          <p:cNvCxnSpPr/>
          <p:nvPr/>
        </p:nvCxnSpPr>
        <p:spPr>
          <a:xfrm>
            <a:off x="628650" y="884515"/>
            <a:ext cx="7886700" cy="0"/>
          </a:xfrm>
          <a:prstGeom prst="line">
            <a:avLst/>
          </a:prstGeom>
          <a:ln w="53975">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文本框 2"/>
          <p:cNvSpPr txBox="1"/>
          <p:nvPr/>
        </p:nvSpPr>
        <p:spPr>
          <a:xfrm>
            <a:off x="740664" y="1220724"/>
            <a:ext cx="7310628" cy="1061829"/>
          </a:xfrm>
          <a:prstGeom prst="rect">
            <a:avLst/>
          </a:prstGeom>
          <a:noFill/>
        </p:spPr>
        <p:txBody>
          <a:bodyPr wrap="square" rtlCol="0">
            <a:spAutoFit/>
          </a:bodyPr>
          <a:lstStyle/>
          <a:p>
            <a:r>
              <a:rPr lang="zh-CN" altLang="en-US" sz="2100" dirty="0"/>
              <a:t>       动作值函数更新则不同于选取动作时遵循的策略，这种方式称为离策略</a:t>
            </a:r>
            <a:r>
              <a:rPr lang="en-US" altLang="zh-CN" sz="2100" dirty="0"/>
              <a:t>(Off-Policy)</a:t>
            </a:r>
            <a:r>
              <a:rPr lang="zh-CN" altLang="en-US" sz="2100" dirty="0"/>
              <a:t>。</a:t>
            </a:r>
            <a:r>
              <a:rPr lang="en-US" altLang="zh-CN" sz="2100" dirty="0"/>
              <a:t>Q-learning</a:t>
            </a:r>
            <a:r>
              <a:rPr lang="zh-CN" altLang="en-US" sz="2100" dirty="0"/>
              <a:t>的动作值函数更新公式如下：</a:t>
            </a:r>
            <a:endParaRPr kumimoji="1" lang="zh-CN" altLang="en-US" sz="2100" dirty="0"/>
          </a:p>
        </p:txBody>
      </p:sp>
      <p:pic>
        <p:nvPicPr>
          <p:cNvPr id="4" name="图片 3"/>
          <p:cNvPicPr>
            <a:picLocks noChangeAspect="1"/>
          </p:cNvPicPr>
          <p:nvPr/>
        </p:nvPicPr>
        <p:blipFill>
          <a:blip r:embed="rId3"/>
          <a:stretch>
            <a:fillRect/>
          </a:stretch>
        </p:blipFill>
        <p:spPr>
          <a:xfrm>
            <a:off x="740664" y="2259470"/>
            <a:ext cx="7620000" cy="638175"/>
          </a:xfrm>
          <a:prstGeom prst="rect">
            <a:avLst/>
          </a:prstGeom>
        </p:spPr>
      </p:pic>
    </p:spTree>
    <p:extLst>
      <p:ext uri="{BB962C8B-B14F-4D97-AF65-F5344CB8AC3E}">
        <p14:creationId xmlns:p14="http://schemas.microsoft.com/office/powerpoint/2010/main" val="322614709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28650" y="273845"/>
            <a:ext cx="7886700" cy="630279"/>
          </a:xfrm>
        </p:spPr>
        <p:txBody>
          <a:bodyPr>
            <a:normAutofit/>
          </a:bodyPr>
          <a:lstStyle/>
          <a:p>
            <a:r>
              <a:rPr kumimoji="1" lang="en-US" altLang="zh-CN" sz="2100" b="1" dirty="0"/>
              <a:t>Q-learning</a:t>
            </a:r>
            <a:r>
              <a:rPr kumimoji="1" lang="zh-CN" altLang="en-US" sz="2100" b="1" dirty="0"/>
              <a:t> 算法</a:t>
            </a:r>
          </a:p>
        </p:txBody>
      </p:sp>
      <p:cxnSp>
        <p:nvCxnSpPr>
          <p:cNvPr id="5" name="直线连接符 4"/>
          <p:cNvCxnSpPr/>
          <p:nvPr/>
        </p:nvCxnSpPr>
        <p:spPr>
          <a:xfrm>
            <a:off x="628650" y="884515"/>
            <a:ext cx="7886700" cy="0"/>
          </a:xfrm>
          <a:prstGeom prst="line">
            <a:avLst/>
          </a:prstGeom>
          <a:ln w="53975">
            <a:solidFill>
              <a:schemeClr val="accent2"/>
            </a:solidFill>
          </a:ln>
        </p:spPr>
        <p:style>
          <a:lnRef idx="1">
            <a:schemeClr val="accent1"/>
          </a:lnRef>
          <a:fillRef idx="0">
            <a:schemeClr val="accent1"/>
          </a:fillRef>
          <a:effectRef idx="0">
            <a:schemeClr val="accent1"/>
          </a:effectRef>
          <a:fontRef idx="minor">
            <a:schemeClr val="tx1"/>
          </a:fontRef>
        </p:style>
      </p:cxnSp>
      <p:pic>
        <p:nvPicPr>
          <p:cNvPr id="3" name="图片 2"/>
          <p:cNvPicPr>
            <a:picLocks noChangeAspect="1"/>
          </p:cNvPicPr>
          <p:nvPr/>
        </p:nvPicPr>
        <p:blipFill>
          <a:blip r:embed="rId3"/>
          <a:stretch>
            <a:fillRect/>
          </a:stretch>
        </p:blipFill>
        <p:spPr>
          <a:xfrm>
            <a:off x="628650" y="1203858"/>
            <a:ext cx="8035290" cy="3311857"/>
          </a:xfrm>
          <a:prstGeom prst="rect">
            <a:avLst/>
          </a:prstGeom>
        </p:spPr>
      </p:pic>
    </p:spTree>
    <p:extLst>
      <p:ext uri="{BB962C8B-B14F-4D97-AF65-F5344CB8AC3E}">
        <p14:creationId xmlns:p14="http://schemas.microsoft.com/office/powerpoint/2010/main" val="270083133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28650" y="273845"/>
            <a:ext cx="7886700" cy="630279"/>
          </a:xfrm>
        </p:spPr>
        <p:txBody>
          <a:bodyPr>
            <a:normAutofit/>
          </a:bodyPr>
          <a:lstStyle/>
          <a:p>
            <a:r>
              <a:rPr kumimoji="1" lang="zh-CN" altLang="en-US" sz="2100" b="1" dirty="0"/>
              <a:t>总结：</a:t>
            </a:r>
          </a:p>
        </p:txBody>
      </p:sp>
      <p:cxnSp>
        <p:nvCxnSpPr>
          <p:cNvPr id="5" name="直线连接符 4"/>
          <p:cNvCxnSpPr/>
          <p:nvPr/>
        </p:nvCxnSpPr>
        <p:spPr>
          <a:xfrm>
            <a:off x="628650" y="884515"/>
            <a:ext cx="7886700" cy="0"/>
          </a:xfrm>
          <a:prstGeom prst="line">
            <a:avLst/>
          </a:prstGeom>
          <a:ln w="53975">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文本框 2"/>
          <p:cNvSpPr txBox="1"/>
          <p:nvPr/>
        </p:nvSpPr>
        <p:spPr>
          <a:xfrm>
            <a:off x="740664" y="1220725"/>
            <a:ext cx="7310628" cy="1708160"/>
          </a:xfrm>
          <a:prstGeom prst="rect">
            <a:avLst/>
          </a:prstGeom>
          <a:noFill/>
        </p:spPr>
        <p:txBody>
          <a:bodyPr wrap="square" rtlCol="0">
            <a:spAutoFit/>
          </a:bodyPr>
          <a:lstStyle/>
          <a:p>
            <a:r>
              <a:rPr lang="zh-CN" altLang="en-US" sz="2100" dirty="0"/>
              <a:t>       主要简单</a:t>
            </a:r>
            <a:r>
              <a:rPr lang="zh-CN" altLang="en-US" sz="2100" dirty="0">
                <a:latin typeface="Heiti SC Light" charset="-122"/>
                <a:ea typeface="Heiti SC Light" charset="-122"/>
                <a:cs typeface="Heiti SC Light" charset="-122"/>
              </a:rPr>
              <a:t>介绍了无模型学习里的一些经典算法。其中</a:t>
            </a:r>
            <a:r>
              <a:rPr lang="en-US" altLang="zh-CN" sz="2100" dirty="0">
                <a:latin typeface="Heiti SC Light" charset="-122"/>
                <a:ea typeface="Heiti SC Light" charset="-122"/>
                <a:cs typeface="Heiti SC Light" charset="-122"/>
              </a:rPr>
              <a:t>TD</a:t>
            </a:r>
            <a:r>
              <a:rPr lang="zh-CN" altLang="en-US" sz="2100" dirty="0">
                <a:latin typeface="Heiti SC Light" charset="-122"/>
                <a:ea typeface="Heiti SC Light" charset="-122"/>
                <a:cs typeface="Heiti SC Light" charset="-122"/>
              </a:rPr>
              <a:t>方法结合了蒙特卡罗方法和动态规划的优点，能够应用于无模型、持续进行的任务，并拥有优秀的性能，因而得到了很好的发展，其中</a:t>
            </a:r>
            <a:r>
              <a:rPr lang="en-US" altLang="zh-CN" sz="2100" dirty="0">
                <a:latin typeface="Heiti SC Light" charset="-122"/>
                <a:ea typeface="Heiti SC Light" charset="-122"/>
                <a:cs typeface="Heiti SC Light" charset="-122"/>
              </a:rPr>
              <a:t>Q-learning</a:t>
            </a:r>
            <a:r>
              <a:rPr lang="zh-CN" altLang="en-US" sz="2100" dirty="0">
                <a:latin typeface="Heiti SC Light" charset="-122"/>
                <a:ea typeface="Heiti SC Light" charset="-122"/>
                <a:cs typeface="Heiti SC Light" charset="-122"/>
              </a:rPr>
              <a:t>更是成为了强化学习中应用最广泛的方法</a:t>
            </a:r>
            <a:r>
              <a:rPr lang="zh-CN" altLang="en-US" sz="2100" dirty="0"/>
              <a:t>。</a:t>
            </a:r>
            <a:endParaRPr kumimoji="1" lang="zh-CN" altLang="en-US" sz="2100" dirty="0"/>
          </a:p>
        </p:txBody>
      </p:sp>
    </p:spTree>
    <p:extLst>
      <p:ext uri="{BB962C8B-B14F-4D97-AF65-F5344CB8AC3E}">
        <p14:creationId xmlns:p14="http://schemas.microsoft.com/office/powerpoint/2010/main" val="87229499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文本框 1">
            <a:extLst>
              <a:ext uri="{FF2B5EF4-FFF2-40B4-BE49-F238E27FC236}">
                <a16:creationId xmlns:a16="http://schemas.microsoft.com/office/drawing/2014/main" id="{BE4D3971-7E5B-FF41-BFD6-59DB9F86AA41}"/>
              </a:ext>
            </a:extLst>
          </p:cNvPr>
          <p:cNvSpPr txBox="1">
            <a:spLocks noChangeArrowheads="1"/>
          </p:cNvSpPr>
          <p:nvPr/>
        </p:nvSpPr>
        <p:spPr bwMode="auto">
          <a:xfrm>
            <a:off x="2033587" y="1653779"/>
            <a:ext cx="561617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400" b="1" dirty="0"/>
              <a:t>Value Function Approximation</a:t>
            </a:r>
          </a:p>
        </p:txBody>
      </p:sp>
      <p:sp>
        <p:nvSpPr>
          <p:cNvPr id="21507" name="文本框 2">
            <a:extLst>
              <a:ext uri="{FF2B5EF4-FFF2-40B4-BE49-F238E27FC236}">
                <a16:creationId xmlns:a16="http://schemas.microsoft.com/office/drawing/2014/main" id="{176E6B18-9DC9-3F47-8F3C-211DE3672A3E}"/>
              </a:ext>
            </a:extLst>
          </p:cNvPr>
          <p:cNvSpPr txBox="1">
            <a:spLocks noChangeArrowheads="1"/>
          </p:cNvSpPr>
          <p:nvPr/>
        </p:nvSpPr>
        <p:spPr bwMode="auto">
          <a:xfrm>
            <a:off x="3977878" y="2301479"/>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a:t>值函数近似</a:t>
            </a:r>
          </a:p>
        </p:txBody>
      </p:sp>
      <p:sp>
        <p:nvSpPr>
          <p:cNvPr id="4" name="文本框 3">
            <a:extLst>
              <a:ext uri="{FF2B5EF4-FFF2-40B4-BE49-F238E27FC236}">
                <a16:creationId xmlns:a16="http://schemas.microsoft.com/office/drawing/2014/main" id="{063906E5-6254-EF4A-A7A5-A9FC686A97BF}"/>
              </a:ext>
            </a:extLst>
          </p:cNvPr>
          <p:cNvSpPr txBox="1"/>
          <p:nvPr/>
        </p:nvSpPr>
        <p:spPr>
          <a:xfrm>
            <a:off x="6731794" y="3489723"/>
            <a:ext cx="1031051" cy="461665"/>
          </a:xfrm>
          <a:prstGeom prst="rect">
            <a:avLst/>
          </a:prstGeom>
          <a:noFill/>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200">
                <a:latin typeface="宋体" panose="02010600030101010101" pitchFamily="2" charset="-122"/>
              </a:rPr>
              <a:t>51174500147</a:t>
            </a:r>
          </a:p>
          <a:p>
            <a:r>
              <a:rPr lang="zh-CN" altLang="en-US" sz="1200">
                <a:latin typeface="宋体" panose="02010600030101010101" pitchFamily="2" charset="-122"/>
              </a:rPr>
              <a:t>尹飞</a:t>
            </a:r>
          </a:p>
        </p:txBody>
      </p:sp>
    </p:spTree>
    <p:extLst>
      <p:ext uri="{BB962C8B-B14F-4D97-AF65-F5344CB8AC3E}">
        <p14:creationId xmlns:p14="http://schemas.microsoft.com/office/powerpoint/2010/main" val="44218638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文本框 1">
            <a:extLst>
              <a:ext uri="{FF2B5EF4-FFF2-40B4-BE49-F238E27FC236}">
                <a16:creationId xmlns:a16="http://schemas.microsoft.com/office/drawing/2014/main" id="{318E2303-DDDB-7E41-8CEC-C48D4DADA6E8}"/>
              </a:ext>
            </a:extLst>
          </p:cNvPr>
          <p:cNvSpPr txBox="1">
            <a:spLocks noChangeArrowheads="1"/>
          </p:cNvSpPr>
          <p:nvPr/>
        </p:nvSpPr>
        <p:spPr bwMode="auto">
          <a:xfrm>
            <a:off x="4229100" y="2238375"/>
            <a:ext cx="6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defRPr/>
            </a:pPr>
            <a:endParaRPr lang="zh-CN" altLang="en-US">
              <a:latin typeface="+mn-ea"/>
              <a:ea typeface="+mn-ea"/>
            </a:endParaRPr>
          </a:p>
        </p:txBody>
      </p:sp>
      <p:sp>
        <p:nvSpPr>
          <p:cNvPr id="22531" name="矩形 2">
            <a:extLst>
              <a:ext uri="{FF2B5EF4-FFF2-40B4-BE49-F238E27FC236}">
                <a16:creationId xmlns:a16="http://schemas.microsoft.com/office/drawing/2014/main" id="{5F70E879-7312-7442-8FDB-6B79B07E6E05}"/>
              </a:ext>
            </a:extLst>
          </p:cNvPr>
          <p:cNvSpPr>
            <a:spLocks noChangeArrowheads="1"/>
          </p:cNvSpPr>
          <p:nvPr/>
        </p:nvSpPr>
        <p:spPr bwMode="auto">
          <a:xfrm>
            <a:off x="2858691" y="1507331"/>
            <a:ext cx="2262158"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457200" indent="-4572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buFont typeface="Arial" panose="020B0604020202020204" pitchFamily="34" charset="0"/>
              <a:buChar char="•"/>
              <a:defRPr/>
            </a:pPr>
            <a:r>
              <a:rPr lang="en-US" altLang="zh-CN" sz="2100" dirty="0">
                <a:solidFill>
                  <a:srgbClr val="1A1A1A"/>
                </a:solidFill>
                <a:latin typeface="+mn-ea"/>
                <a:ea typeface="+mn-ea"/>
              </a:rPr>
              <a:t>Introduction</a:t>
            </a:r>
            <a:endParaRPr lang="en-US" altLang="zh-CN" dirty="0">
              <a:solidFill>
                <a:srgbClr val="1A1A1A"/>
              </a:solidFill>
              <a:latin typeface="+mn-ea"/>
              <a:ea typeface="+mn-ea"/>
            </a:endParaRPr>
          </a:p>
        </p:txBody>
      </p:sp>
      <p:sp>
        <p:nvSpPr>
          <p:cNvPr id="22532" name="矩形 3">
            <a:extLst>
              <a:ext uri="{FF2B5EF4-FFF2-40B4-BE49-F238E27FC236}">
                <a16:creationId xmlns:a16="http://schemas.microsoft.com/office/drawing/2014/main" id="{83B5E3C5-0A9A-2948-946A-1ADEE7702305}"/>
              </a:ext>
            </a:extLst>
          </p:cNvPr>
          <p:cNvSpPr>
            <a:spLocks noChangeArrowheads="1"/>
          </p:cNvSpPr>
          <p:nvPr/>
        </p:nvSpPr>
        <p:spPr bwMode="auto">
          <a:xfrm>
            <a:off x="2858692" y="2166937"/>
            <a:ext cx="3204723"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457200" indent="-4572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buFont typeface="Arial" panose="020B0604020202020204" pitchFamily="34" charset="0"/>
              <a:buChar char="•"/>
              <a:defRPr/>
            </a:pPr>
            <a:r>
              <a:rPr lang="en-US" altLang="zh-CN" sz="2100" dirty="0">
                <a:latin typeface="+mn-ea"/>
                <a:ea typeface="+mn-ea"/>
              </a:rPr>
              <a:t>Incremental Methods</a:t>
            </a:r>
          </a:p>
        </p:txBody>
      </p:sp>
      <p:sp>
        <p:nvSpPr>
          <p:cNvPr id="22533" name="矩形 4">
            <a:extLst>
              <a:ext uri="{FF2B5EF4-FFF2-40B4-BE49-F238E27FC236}">
                <a16:creationId xmlns:a16="http://schemas.microsoft.com/office/drawing/2014/main" id="{8D2C7168-C6A0-CC4C-9976-3F2577DCEDB2}"/>
              </a:ext>
            </a:extLst>
          </p:cNvPr>
          <p:cNvSpPr>
            <a:spLocks noChangeArrowheads="1"/>
          </p:cNvSpPr>
          <p:nvPr/>
        </p:nvSpPr>
        <p:spPr bwMode="auto">
          <a:xfrm>
            <a:off x="2858691" y="2826544"/>
            <a:ext cx="2416046"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buFont typeface="Arial" panose="020B0604020202020204" pitchFamily="34" charset="0"/>
              <a:buChar char="•"/>
              <a:defRPr/>
            </a:pPr>
            <a:r>
              <a:rPr lang="en-US" altLang="zh-CN" sz="2100">
                <a:latin typeface="+mn-ea"/>
                <a:ea typeface="+mn-ea"/>
              </a:rPr>
              <a:t> Batch Methods</a:t>
            </a:r>
          </a:p>
        </p:txBody>
      </p:sp>
      <p:sp>
        <p:nvSpPr>
          <p:cNvPr id="22534" name="矩形 1">
            <a:extLst>
              <a:ext uri="{FF2B5EF4-FFF2-40B4-BE49-F238E27FC236}">
                <a16:creationId xmlns:a16="http://schemas.microsoft.com/office/drawing/2014/main" id="{6B6E0FAD-14A5-C34D-B7FC-EC68E1AFB116}"/>
              </a:ext>
            </a:extLst>
          </p:cNvPr>
          <p:cNvSpPr>
            <a:spLocks noChangeArrowheads="1"/>
          </p:cNvSpPr>
          <p:nvPr/>
        </p:nvSpPr>
        <p:spPr bwMode="auto">
          <a:xfrm>
            <a:off x="2412206" y="303610"/>
            <a:ext cx="3429000"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400">
                <a:solidFill>
                  <a:srgbClr val="FFFFFF"/>
                </a:solidFill>
                <a:latin typeface="CMSS12"/>
              </a:rPr>
              <a:t>Outline</a:t>
            </a:r>
            <a:r>
              <a:rPr lang="en-US" altLang="zh-CN"/>
              <a:t> </a:t>
            </a:r>
            <a:br>
              <a:rPr lang="en-US" altLang="zh-CN"/>
            </a:br>
            <a:endParaRPr lang="zh-CN" altLang="en-US"/>
          </a:p>
        </p:txBody>
      </p:sp>
    </p:spTree>
    <p:extLst>
      <p:ext uri="{BB962C8B-B14F-4D97-AF65-F5344CB8AC3E}">
        <p14:creationId xmlns:p14="http://schemas.microsoft.com/office/powerpoint/2010/main" val="15038813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标题 1">
            <a:extLst>
              <a:ext uri="{FF2B5EF4-FFF2-40B4-BE49-F238E27FC236}">
                <a16:creationId xmlns:a16="http://schemas.microsoft.com/office/drawing/2014/main" id="{2D648524-1B6B-AA4C-AF55-326E4B8EB38C}"/>
              </a:ext>
            </a:extLst>
          </p:cNvPr>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eaLnBrk="1" hangingPunct="1"/>
            <a:endParaRPr kumimoji="1" lang="zh-CN" altLang="en-US"/>
          </a:p>
        </p:txBody>
      </p:sp>
      <p:pic>
        <p:nvPicPr>
          <p:cNvPr id="16387" name="内容占位符 3">
            <a:extLst>
              <a:ext uri="{FF2B5EF4-FFF2-40B4-BE49-F238E27FC236}">
                <a16:creationId xmlns:a16="http://schemas.microsoft.com/office/drawing/2014/main" id="{046530E4-F0D6-9C41-AE33-49D323E774B7}"/>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818085" y="1113235"/>
            <a:ext cx="4948238" cy="326350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4171570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文本框 1">
            <a:extLst>
              <a:ext uri="{FF2B5EF4-FFF2-40B4-BE49-F238E27FC236}">
                <a16:creationId xmlns:a16="http://schemas.microsoft.com/office/drawing/2014/main" id="{B4EADD34-7954-074B-BC05-8F53A7807E4A}"/>
              </a:ext>
            </a:extLst>
          </p:cNvPr>
          <p:cNvSpPr txBox="1">
            <a:spLocks noChangeArrowheads="1"/>
          </p:cNvSpPr>
          <p:nvPr/>
        </p:nvSpPr>
        <p:spPr bwMode="auto">
          <a:xfrm>
            <a:off x="4229100" y="2238375"/>
            <a:ext cx="6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3555" name="矩形 1">
            <a:extLst>
              <a:ext uri="{FF2B5EF4-FFF2-40B4-BE49-F238E27FC236}">
                <a16:creationId xmlns:a16="http://schemas.microsoft.com/office/drawing/2014/main" id="{AFB325A6-8F65-EC42-ACC5-BF33D2D24B38}"/>
              </a:ext>
            </a:extLst>
          </p:cNvPr>
          <p:cNvSpPr>
            <a:spLocks noChangeArrowheads="1"/>
          </p:cNvSpPr>
          <p:nvPr/>
        </p:nvSpPr>
        <p:spPr bwMode="auto">
          <a:xfrm>
            <a:off x="2256235" y="253604"/>
            <a:ext cx="3429000"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400">
                <a:solidFill>
                  <a:srgbClr val="FFFFFF"/>
                </a:solidFill>
                <a:latin typeface="CMSS12"/>
              </a:rPr>
              <a:t>Introduction</a:t>
            </a:r>
          </a:p>
          <a:p>
            <a:r>
              <a:rPr lang="en-US" altLang="zh-CN"/>
              <a:t> </a:t>
            </a:r>
            <a:br>
              <a:rPr lang="en-US" altLang="zh-CN"/>
            </a:br>
            <a:endParaRPr lang="zh-CN" altLang="en-US"/>
          </a:p>
        </p:txBody>
      </p:sp>
      <p:sp>
        <p:nvSpPr>
          <p:cNvPr id="7" name="矩形 4">
            <a:extLst>
              <a:ext uri="{FF2B5EF4-FFF2-40B4-BE49-F238E27FC236}">
                <a16:creationId xmlns:a16="http://schemas.microsoft.com/office/drawing/2014/main" id="{FF723909-E1F3-ED45-BFCD-B8B7E0E33169}"/>
              </a:ext>
            </a:extLst>
          </p:cNvPr>
          <p:cNvSpPr>
            <a:spLocks noChangeArrowheads="1"/>
          </p:cNvSpPr>
          <p:nvPr/>
        </p:nvSpPr>
        <p:spPr bwMode="auto">
          <a:xfrm>
            <a:off x="1609725" y="1201341"/>
            <a:ext cx="5238750"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buFont typeface="Arial" panose="020B0604020202020204" pitchFamily="34" charset="0"/>
              <a:buChar char="•"/>
            </a:pPr>
            <a:r>
              <a:rPr lang="zh-CN" altLang="en-US" sz="1500" b="1">
                <a:solidFill>
                  <a:srgbClr val="1A1A1A"/>
                </a:solidFill>
                <a:latin typeface="宋体" panose="02010600030101010101" pitchFamily="2" charset="-122"/>
              </a:rPr>
              <a:t>大规模强化学习 </a:t>
            </a:r>
            <a:r>
              <a:rPr lang="en-US" altLang="zh-CN" sz="1500" b="1">
                <a:solidFill>
                  <a:srgbClr val="1A1A1A"/>
                </a:solidFill>
                <a:latin typeface="宋体" panose="02010600030101010101" pitchFamily="2" charset="-122"/>
              </a:rPr>
              <a:t>Large-Scale Reinforcement Learning</a:t>
            </a:r>
            <a:endParaRPr lang="en-US" altLang="zh-CN" sz="1500">
              <a:solidFill>
                <a:srgbClr val="1A1A1A"/>
              </a:solidFill>
              <a:latin typeface="宋体" panose="02010600030101010101" pitchFamily="2" charset="-122"/>
            </a:endParaRPr>
          </a:p>
        </p:txBody>
      </p:sp>
      <p:pic>
        <p:nvPicPr>
          <p:cNvPr id="55298" name="Picture 2" descr="https://timgsa.baidu.com/timg?image&amp;quality=80&amp;size=b9999_10000&amp;sec=1526292350818&amp;di=4dc27db16b05832c381096f6093cac81&amp;imgtype=0&amp;src=http%3A%2F%2Fe.hiphotos.baidu.com%2Fzhidao%2Fpic%2Fitem%2F7a899e510fb30f24ee2cedfccf95d143ac4b039e.jpg">
            <a:extLst>
              <a:ext uri="{FF2B5EF4-FFF2-40B4-BE49-F238E27FC236}">
                <a16:creationId xmlns:a16="http://schemas.microsoft.com/office/drawing/2014/main" id="{71B89503-70B6-7B48-8375-F7D06481CE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21831" y="2836069"/>
            <a:ext cx="3186113" cy="1912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8" name="矩形 2">
            <a:extLst>
              <a:ext uri="{FF2B5EF4-FFF2-40B4-BE49-F238E27FC236}">
                <a16:creationId xmlns:a16="http://schemas.microsoft.com/office/drawing/2014/main" id="{E1141115-1DFA-A34E-8FFC-2320FC269897}"/>
              </a:ext>
            </a:extLst>
          </p:cNvPr>
          <p:cNvSpPr>
            <a:spLocks noChangeArrowheads="1"/>
          </p:cNvSpPr>
          <p:nvPr/>
        </p:nvSpPr>
        <p:spPr bwMode="auto">
          <a:xfrm>
            <a:off x="1768078" y="1684735"/>
            <a:ext cx="249299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1200"/>
              <a:t>强化学习可以用来解决大规模问题</a:t>
            </a:r>
          </a:p>
        </p:txBody>
      </p:sp>
      <p:sp>
        <p:nvSpPr>
          <p:cNvPr id="4" name="矩形 3">
            <a:extLst>
              <a:ext uri="{FF2B5EF4-FFF2-40B4-BE49-F238E27FC236}">
                <a16:creationId xmlns:a16="http://schemas.microsoft.com/office/drawing/2014/main" id="{E18BAAD5-4DF7-E948-8C08-0A562D896B8D}"/>
              </a:ext>
            </a:extLst>
          </p:cNvPr>
          <p:cNvSpPr>
            <a:spLocks noChangeArrowheads="1"/>
          </p:cNvSpPr>
          <p:nvPr/>
        </p:nvSpPr>
        <p:spPr bwMode="auto">
          <a:xfrm>
            <a:off x="1753791" y="2178844"/>
            <a:ext cx="44148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1200"/>
              <a:t>如何才能将强化学习应用到这类大规模的</a:t>
            </a:r>
            <a:endParaRPr lang="en-US" altLang="zh-CN" sz="1200"/>
          </a:p>
          <a:p>
            <a:r>
              <a:rPr lang="zh-CN" altLang="en-US" sz="1200"/>
              <a:t>问题中，进而进行预测和控制呢</a:t>
            </a:r>
          </a:p>
        </p:txBody>
      </p:sp>
    </p:spTree>
    <p:extLst>
      <p:ext uri="{BB962C8B-B14F-4D97-AF65-F5344CB8AC3E}">
        <p14:creationId xmlns:p14="http://schemas.microsoft.com/office/powerpoint/2010/main" val="392638242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55298"/>
                                        </p:tgtEl>
                                        <p:attrNameLst>
                                          <p:attrName>style.visibility</p:attrName>
                                        </p:attrNameLst>
                                      </p:cBhvr>
                                      <p:to>
                                        <p:strVal val="visible"/>
                                      </p:to>
                                    </p:set>
                                    <p:animEffect transition="in" filter="fade">
                                      <p:cBhvr>
                                        <p:cTn id="7" dur="500"/>
                                        <p:tgtEl>
                                          <p:spTgt spid="5529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矩形 1">
            <a:extLst>
              <a:ext uri="{FF2B5EF4-FFF2-40B4-BE49-F238E27FC236}">
                <a16:creationId xmlns:a16="http://schemas.microsoft.com/office/drawing/2014/main" id="{68CC088C-1188-4E4F-A060-590E13D06204}"/>
              </a:ext>
            </a:extLst>
          </p:cNvPr>
          <p:cNvSpPr>
            <a:spLocks noChangeArrowheads="1"/>
          </p:cNvSpPr>
          <p:nvPr/>
        </p:nvSpPr>
        <p:spPr bwMode="auto">
          <a:xfrm>
            <a:off x="2266950" y="263129"/>
            <a:ext cx="3429000"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400">
                <a:solidFill>
                  <a:srgbClr val="FFFFFF"/>
                </a:solidFill>
                <a:latin typeface="CMSS12"/>
              </a:rPr>
              <a:t>Introduction</a:t>
            </a:r>
          </a:p>
          <a:p>
            <a:r>
              <a:rPr lang="en-US" altLang="zh-CN"/>
              <a:t> </a:t>
            </a:r>
            <a:br>
              <a:rPr lang="en-US" altLang="zh-CN"/>
            </a:br>
            <a:endParaRPr lang="zh-CN" altLang="en-US"/>
          </a:p>
        </p:txBody>
      </p:sp>
      <p:sp>
        <p:nvSpPr>
          <p:cNvPr id="8" name="矩形 5">
            <a:extLst>
              <a:ext uri="{FF2B5EF4-FFF2-40B4-BE49-F238E27FC236}">
                <a16:creationId xmlns:a16="http://schemas.microsoft.com/office/drawing/2014/main" id="{A710B231-3A8A-C947-ACBD-DA3B536B35A5}"/>
              </a:ext>
            </a:extLst>
          </p:cNvPr>
          <p:cNvSpPr>
            <a:spLocks noChangeArrowheads="1"/>
          </p:cNvSpPr>
          <p:nvPr/>
        </p:nvSpPr>
        <p:spPr bwMode="auto">
          <a:xfrm>
            <a:off x="1547813" y="1120379"/>
            <a:ext cx="5345906"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buFont typeface="Arial" panose="020B0604020202020204" pitchFamily="34" charset="0"/>
              <a:buChar char="•"/>
            </a:pPr>
            <a:r>
              <a:rPr lang="zh-CN" altLang="en-US" sz="1500" b="1">
                <a:solidFill>
                  <a:srgbClr val="1A1A1A"/>
                </a:solidFill>
                <a:latin typeface="宋体" panose="02010600030101010101" pitchFamily="2" charset="-122"/>
              </a:rPr>
              <a:t>近似价值函数 </a:t>
            </a:r>
            <a:r>
              <a:rPr lang="en-US" altLang="zh-CN" sz="1500" b="1">
                <a:solidFill>
                  <a:srgbClr val="1A1A1A"/>
                </a:solidFill>
                <a:latin typeface="宋体" panose="02010600030101010101" pitchFamily="2" charset="-122"/>
              </a:rPr>
              <a:t>Value Function Approximation</a:t>
            </a:r>
            <a:endParaRPr lang="en-US" altLang="zh-CN" sz="1500">
              <a:solidFill>
                <a:srgbClr val="1A1A1A"/>
              </a:solidFill>
              <a:latin typeface="宋体" panose="02010600030101010101" pitchFamily="2" charset="-122"/>
            </a:endParaRPr>
          </a:p>
        </p:txBody>
      </p:sp>
      <p:sp>
        <p:nvSpPr>
          <p:cNvPr id="25604" name="矩形 9">
            <a:extLst>
              <a:ext uri="{FF2B5EF4-FFF2-40B4-BE49-F238E27FC236}">
                <a16:creationId xmlns:a16="http://schemas.microsoft.com/office/drawing/2014/main" id="{A0AA9B1C-289F-0E45-A59C-334FFD625303}"/>
              </a:ext>
            </a:extLst>
          </p:cNvPr>
          <p:cNvSpPr>
            <a:spLocks noChangeArrowheads="1"/>
          </p:cNvSpPr>
          <p:nvPr/>
        </p:nvSpPr>
        <p:spPr bwMode="auto">
          <a:xfrm>
            <a:off x="1547813" y="1841898"/>
            <a:ext cx="457048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a:t>对于大规模问题，解决思路可以是这样的：</a:t>
            </a:r>
          </a:p>
        </p:txBody>
      </p:sp>
      <p:sp>
        <p:nvSpPr>
          <p:cNvPr id="11" name="矩形 10">
            <a:extLst>
              <a:ext uri="{FF2B5EF4-FFF2-40B4-BE49-F238E27FC236}">
                <a16:creationId xmlns:a16="http://schemas.microsoft.com/office/drawing/2014/main" id="{0E39DC30-B1CC-FA48-AFEF-3B667B5407B1}"/>
              </a:ext>
            </a:extLst>
          </p:cNvPr>
          <p:cNvSpPr>
            <a:spLocks noChangeArrowheads="1"/>
          </p:cNvSpPr>
          <p:nvPr/>
        </p:nvSpPr>
        <p:spPr bwMode="auto">
          <a:xfrm>
            <a:off x="2250281" y="2193131"/>
            <a:ext cx="410561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a:solidFill>
                  <a:srgbClr val="1A1A1A"/>
                </a:solidFill>
                <a:latin typeface="-apple-system"/>
              </a:rPr>
              <a:t>1. </a:t>
            </a:r>
            <a:r>
              <a:rPr lang="zh-CN" altLang="en-US">
                <a:solidFill>
                  <a:srgbClr val="1A1A1A"/>
                </a:solidFill>
                <a:latin typeface="-apple-system"/>
              </a:rPr>
              <a:t>通过函数近似来估计实际的价值函数</a:t>
            </a:r>
            <a:endParaRPr lang="zh-CN" altLang="en-US"/>
          </a:p>
        </p:txBody>
      </p:sp>
      <p:sp>
        <p:nvSpPr>
          <p:cNvPr id="12" name="矩形 11">
            <a:extLst>
              <a:ext uri="{FF2B5EF4-FFF2-40B4-BE49-F238E27FC236}">
                <a16:creationId xmlns:a16="http://schemas.microsoft.com/office/drawing/2014/main" id="{4D67988A-186E-374F-9E77-CCABDABF2761}"/>
              </a:ext>
            </a:extLst>
          </p:cNvPr>
          <p:cNvSpPr>
            <a:spLocks noChangeArrowheads="1"/>
          </p:cNvSpPr>
          <p:nvPr/>
        </p:nvSpPr>
        <p:spPr bwMode="auto">
          <a:xfrm>
            <a:off x="2266950" y="3005138"/>
            <a:ext cx="3429000"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a:solidFill>
                  <a:srgbClr val="1A1A1A"/>
                </a:solidFill>
                <a:latin typeface="-apple-system"/>
              </a:rPr>
              <a:t>2. </a:t>
            </a:r>
            <a:r>
              <a:rPr lang="zh-CN" altLang="en-US">
                <a:solidFill>
                  <a:srgbClr val="1A1A1A"/>
                </a:solidFill>
                <a:latin typeface="-apple-system"/>
              </a:rPr>
              <a:t>把从已知的状态学到的函数通用化推广  至那些未碰到的状态中</a:t>
            </a:r>
            <a:endParaRPr lang="zh-CN" altLang="en-US"/>
          </a:p>
        </p:txBody>
      </p:sp>
      <p:sp>
        <p:nvSpPr>
          <p:cNvPr id="13" name="矩形 12">
            <a:extLst>
              <a:ext uri="{FF2B5EF4-FFF2-40B4-BE49-F238E27FC236}">
                <a16:creationId xmlns:a16="http://schemas.microsoft.com/office/drawing/2014/main" id="{07B3B221-96B6-CA4A-B0E1-5D7D3FD21895}"/>
              </a:ext>
            </a:extLst>
          </p:cNvPr>
          <p:cNvSpPr>
            <a:spLocks noRot="1" noChangeAspect="1" noMove="1" noResize="1" noEditPoints="1" noAdjustHandles="1" noChangeArrowheads="1" noChangeShapeType="1" noTextEdit="1"/>
          </p:cNvSpPr>
          <p:nvPr/>
        </p:nvSpPr>
        <p:spPr>
          <a:xfrm>
            <a:off x="2267226" y="3588104"/>
            <a:ext cx="3166011" cy="276999"/>
          </a:xfrm>
          <a:prstGeom prst="rect">
            <a:avLst/>
          </a:prstGeom>
          <a:blipFill>
            <a:blip r:embed="rId3"/>
            <a:stretch>
              <a:fillRect l="-1301" t="-13333" r="-723" b="-23333"/>
            </a:stretch>
          </a:blipFill>
        </p:spPr>
        <p:txBody>
          <a:bodyPr/>
          <a:lstStyle/>
          <a:p>
            <a:pPr>
              <a:defRPr/>
            </a:pPr>
            <a:r>
              <a:rPr lang="zh-CN" altLang="en-US">
                <a:noFill/>
              </a:rPr>
              <a:t> </a:t>
            </a:r>
          </a:p>
        </p:txBody>
      </p:sp>
      <p:sp>
        <p:nvSpPr>
          <p:cNvPr id="25608" name="文本框 13">
            <a:extLst>
              <a:ext uri="{FF2B5EF4-FFF2-40B4-BE49-F238E27FC236}">
                <a16:creationId xmlns:a16="http://schemas.microsoft.com/office/drawing/2014/main" id="{BBD8AADA-212F-484A-8BFF-DB9B3718689E}"/>
              </a:ext>
            </a:extLst>
          </p:cNvPr>
          <p:cNvSpPr txBox="1">
            <a:spLocks noChangeArrowheads="1"/>
          </p:cNvSpPr>
          <p:nvPr/>
        </p:nvSpPr>
        <p:spPr bwMode="auto">
          <a:xfrm>
            <a:off x="3437335" y="278725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5" name="文本框 14">
            <a:extLst>
              <a:ext uri="{FF2B5EF4-FFF2-40B4-BE49-F238E27FC236}">
                <a16:creationId xmlns:a16="http://schemas.microsoft.com/office/drawing/2014/main" id="{62323457-3F07-1F44-AAE5-7B145AC3DF0E}"/>
              </a:ext>
            </a:extLst>
          </p:cNvPr>
          <p:cNvSpPr txBox="1">
            <a:spLocks noRot="1" noChangeAspect="1" noMove="1" noResize="1" noEditPoints="1" noAdjustHandles="1" noChangeArrowheads="1" noChangeShapeType="1" noTextEdit="1"/>
          </p:cNvSpPr>
          <p:nvPr/>
        </p:nvSpPr>
        <p:spPr>
          <a:xfrm>
            <a:off x="2517218" y="2590283"/>
            <a:ext cx="1339358" cy="276999"/>
          </a:xfrm>
          <a:prstGeom prst="rect">
            <a:avLst/>
          </a:prstGeom>
          <a:blipFill>
            <a:blip r:embed="rId4"/>
            <a:stretch>
              <a:fillRect t="-5000" b="-15000"/>
            </a:stretch>
          </a:blipFill>
        </p:spPr>
        <p:txBody>
          <a:bodyPr/>
          <a:lstStyle/>
          <a:p>
            <a:pPr>
              <a:defRPr/>
            </a:pPr>
            <a:r>
              <a:rPr lang="zh-CN" altLang="en-US">
                <a:noFill/>
              </a:rPr>
              <a:t> </a:t>
            </a:r>
          </a:p>
        </p:txBody>
      </p:sp>
      <p:sp>
        <p:nvSpPr>
          <p:cNvPr id="22" name="文本框 21">
            <a:extLst>
              <a:ext uri="{FF2B5EF4-FFF2-40B4-BE49-F238E27FC236}">
                <a16:creationId xmlns:a16="http://schemas.microsoft.com/office/drawing/2014/main" id="{1677F78D-7FF5-9542-A690-DBEE503A970C}"/>
              </a:ext>
            </a:extLst>
          </p:cNvPr>
          <p:cNvSpPr txBox="1">
            <a:spLocks noRot="1" noChangeAspect="1" noMove="1" noResize="1" noEditPoints="1" noAdjustHandles="1" noChangeArrowheads="1" noChangeShapeType="1" noTextEdit="1"/>
          </p:cNvSpPr>
          <p:nvPr/>
        </p:nvSpPr>
        <p:spPr>
          <a:xfrm>
            <a:off x="4146487" y="2590283"/>
            <a:ext cx="1676998" cy="276999"/>
          </a:xfrm>
          <a:prstGeom prst="rect">
            <a:avLst/>
          </a:prstGeom>
          <a:blipFill>
            <a:blip r:embed="rId5"/>
            <a:stretch>
              <a:fillRect t="-5000" b="-15000"/>
            </a:stretch>
          </a:blipFill>
        </p:spPr>
        <p:txBody>
          <a:bodyPr/>
          <a:lstStyle/>
          <a:p>
            <a:pPr>
              <a:defRPr/>
            </a:pPr>
            <a:r>
              <a:rPr lang="zh-CN" altLang="en-US">
                <a:noFill/>
              </a:rPr>
              <a:t> </a:t>
            </a:r>
          </a:p>
        </p:txBody>
      </p:sp>
    </p:spTree>
    <p:extLst>
      <p:ext uri="{BB962C8B-B14F-4D97-AF65-F5344CB8AC3E}">
        <p14:creationId xmlns:p14="http://schemas.microsoft.com/office/powerpoint/2010/main" val="419014049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500" fill="hold"/>
                                        <p:tgtEl>
                                          <p:spTgt spid="15"/>
                                        </p:tgtEl>
                                        <p:attrNameLst>
                                          <p:attrName>ppt_x</p:attrName>
                                        </p:attrNameLst>
                                      </p:cBhvr>
                                      <p:tavLst>
                                        <p:tav tm="0">
                                          <p:val>
                                            <p:strVal val="#ppt_x"/>
                                          </p:val>
                                        </p:tav>
                                        <p:tav tm="100000">
                                          <p:val>
                                            <p:strVal val="#ppt_x"/>
                                          </p:val>
                                        </p:tav>
                                      </p:tavLst>
                                    </p:anim>
                                    <p:anim calcmode="lin" valueType="num">
                                      <p:cBhvr additive="base">
                                        <p:cTn id="12" dur="500" fill="hold"/>
                                        <p:tgtEl>
                                          <p:spTgt spid="15"/>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anim calcmode="lin" valueType="num">
                                      <p:cBhvr additive="base">
                                        <p:cTn id="15" dur="500" fill="hold"/>
                                        <p:tgtEl>
                                          <p:spTgt spid="22"/>
                                        </p:tgtEl>
                                        <p:attrNameLst>
                                          <p:attrName>ppt_x</p:attrName>
                                        </p:attrNameLst>
                                      </p:cBhvr>
                                      <p:tavLst>
                                        <p:tav tm="0">
                                          <p:val>
                                            <p:strVal val="#ppt_x"/>
                                          </p:val>
                                        </p:tav>
                                        <p:tav tm="100000">
                                          <p:val>
                                            <p:strVal val="#ppt_x"/>
                                          </p:val>
                                        </p:tav>
                                      </p:tavLst>
                                    </p:anim>
                                    <p:anim calcmode="lin" valueType="num">
                                      <p:cBhvr additive="base">
                                        <p:cTn id="16"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anim calcmode="lin" valueType="num">
                                      <p:cBhvr additive="base">
                                        <p:cTn id="21" dur="500" fill="hold"/>
                                        <p:tgtEl>
                                          <p:spTgt spid="12"/>
                                        </p:tgtEl>
                                        <p:attrNameLst>
                                          <p:attrName>ppt_x</p:attrName>
                                        </p:attrNameLst>
                                      </p:cBhvr>
                                      <p:tavLst>
                                        <p:tav tm="0">
                                          <p:val>
                                            <p:strVal val="#ppt_x"/>
                                          </p:val>
                                        </p:tav>
                                        <p:tav tm="100000">
                                          <p:val>
                                            <p:strVal val="#ppt_x"/>
                                          </p:val>
                                        </p:tav>
                                      </p:tavLst>
                                    </p:anim>
                                    <p:anim calcmode="lin" valueType="num">
                                      <p:cBhvr additive="base">
                                        <p:cTn id="2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23" fill="hold" nodeType="clickPar">
                      <p:stCondLst>
                        <p:cond delay="indefinite"/>
                      </p:stCondLst>
                      <p:childTnLst>
                        <p:par>
                          <p:cTn id="24" fill="hold" nodeType="withGroup">
                            <p:stCondLst>
                              <p:cond delay="0"/>
                            </p:stCondLst>
                            <p:childTnLst>
                              <p:par>
                                <p:cTn id="25" presetID="2" presetClass="entr" presetSubtype="4"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500" fill="hold"/>
                                        <p:tgtEl>
                                          <p:spTgt spid="13"/>
                                        </p:tgtEl>
                                        <p:attrNameLst>
                                          <p:attrName>ppt_x</p:attrName>
                                        </p:attrNameLst>
                                      </p:cBhvr>
                                      <p:tavLst>
                                        <p:tav tm="0">
                                          <p:val>
                                            <p:strVal val="#ppt_x"/>
                                          </p:val>
                                        </p:tav>
                                        <p:tav tm="100000">
                                          <p:val>
                                            <p:strVal val="#ppt_x"/>
                                          </p:val>
                                        </p:tav>
                                      </p:tavLst>
                                    </p:anim>
                                    <p:anim calcmode="lin" valueType="num">
                                      <p:cBhvr additive="base">
                                        <p:cTn id="2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文本框 1">
            <a:extLst>
              <a:ext uri="{FF2B5EF4-FFF2-40B4-BE49-F238E27FC236}">
                <a16:creationId xmlns:a16="http://schemas.microsoft.com/office/drawing/2014/main" id="{E6761E99-18DE-0543-BE3E-9C3B171B9EB3}"/>
              </a:ext>
            </a:extLst>
          </p:cNvPr>
          <p:cNvSpPr txBox="1">
            <a:spLocks noChangeArrowheads="1"/>
          </p:cNvSpPr>
          <p:nvPr/>
        </p:nvSpPr>
        <p:spPr bwMode="auto">
          <a:xfrm>
            <a:off x="4229100" y="2238375"/>
            <a:ext cx="6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7651" name="矩形 8">
            <a:extLst>
              <a:ext uri="{FF2B5EF4-FFF2-40B4-BE49-F238E27FC236}">
                <a16:creationId xmlns:a16="http://schemas.microsoft.com/office/drawing/2014/main" id="{C4139874-184F-0A45-8611-A0C5DA6BDE9D}"/>
              </a:ext>
            </a:extLst>
          </p:cNvPr>
          <p:cNvSpPr>
            <a:spLocks noChangeArrowheads="1"/>
          </p:cNvSpPr>
          <p:nvPr/>
        </p:nvSpPr>
        <p:spPr bwMode="auto">
          <a:xfrm>
            <a:off x="2303860" y="230982"/>
            <a:ext cx="3429000"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400">
                <a:solidFill>
                  <a:srgbClr val="FFFFFF"/>
                </a:solidFill>
                <a:latin typeface="CMSS12"/>
              </a:rPr>
              <a:t>Introduction</a:t>
            </a:r>
          </a:p>
          <a:p>
            <a:r>
              <a:rPr lang="en-US" altLang="zh-CN"/>
              <a:t> </a:t>
            </a:r>
            <a:br>
              <a:rPr lang="en-US" altLang="zh-CN"/>
            </a:br>
            <a:endParaRPr lang="zh-CN" altLang="en-US"/>
          </a:p>
        </p:txBody>
      </p:sp>
      <p:sp>
        <p:nvSpPr>
          <p:cNvPr id="10" name="矩形 5">
            <a:extLst>
              <a:ext uri="{FF2B5EF4-FFF2-40B4-BE49-F238E27FC236}">
                <a16:creationId xmlns:a16="http://schemas.microsoft.com/office/drawing/2014/main" id="{D641B394-220D-6F42-A0AA-AC0417F6C880}"/>
              </a:ext>
            </a:extLst>
          </p:cNvPr>
          <p:cNvSpPr>
            <a:spLocks noChangeArrowheads="1"/>
          </p:cNvSpPr>
          <p:nvPr/>
        </p:nvSpPr>
        <p:spPr bwMode="auto">
          <a:xfrm>
            <a:off x="1556148" y="1082279"/>
            <a:ext cx="5345906"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buFont typeface="Arial" panose="020B0604020202020204" pitchFamily="34" charset="0"/>
              <a:buChar char="•"/>
            </a:pPr>
            <a:r>
              <a:rPr lang="zh-CN" altLang="en-US" sz="1500" b="1">
                <a:solidFill>
                  <a:srgbClr val="1A1A1A"/>
                </a:solidFill>
                <a:latin typeface="宋体" panose="02010600030101010101" pitchFamily="2" charset="-122"/>
              </a:rPr>
              <a:t>近似函数的类型 </a:t>
            </a:r>
            <a:r>
              <a:rPr lang="en-US" altLang="zh-CN" sz="1500" b="1">
                <a:solidFill>
                  <a:srgbClr val="1A1A1A"/>
                </a:solidFill>
                <a:latin typeface="宋体" panose="02010600030101010101" pitchFamily="2" charset="-122"/>
              </a:rPr>
              <a:t>Types of Value Function Approximation</a:t>
            </a:r>
          </a:p>
        </p:txBody>
      </p:sp>
      <p:sp>
        <p:nvSpPr>
          <p:cNvPr id="27653" name="矩形 2">
            <a:extLst>
              <a:ext uri="{FF2B5EF4-FFF2-40B4-BE49-F238E27FC236}">
                <a16:creationId xmlns:a16="http://schemas.microsoft.com/office/drawing/2014/main" id="{9DBE7991-5A0A-F147-B6BC-547F8FEC40F9}"/>
              </a:ext>
            </a:extLst>
          </p:cNvPr>
          <p:cNvSpPr>
            <a:spLocks noChangeArrowheads="1"/>
          </p:cNvSpPr>
          <p:nvPr/>
        </p:nvSpPr>
        <p:spPr bwMode="auto">
          <a:xfrm>
            <a:off x="1556147" y="1549004"/>
            <a:ext cx="567094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a:solidFill>
                  <a:srgbClr val="1A1A1A"/>
                </a:solidFill>
                <a:latin typeface="-apple-system"/>
              </a:rPr>
              <a:t>针对强化学习，近似函数根据输入和输出的不同，可以有以下三种架构：</a:t>
            </a:r>
            <a:endParaRPr lang="zh-CN" altLang="en-US"/>
          </a:p>
        </p:txBody>
      </p:sp>
      <p:pic>
        <p:nvPicPr>
          <p:cNvPr id="27654" name="图片 3">
            <a:extLst>
              <a:ext uri="{FF2B5EF4-FFF2-40B4-BE49-F238E27FC236}">
                <a16:creationId xmlns:a16="http://schemas.microsoft.com/office/drawing/2014/main" id="{22EB461E-125F-BC41-9B33-52FE6C2DB84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56147" y="1941910"/>
            <a:ext cx="2937272" cy="1696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a:extLst>
              <a:ext uri="{FF2B5EF4-FFF2-40B4-BE49-F238E27FC236}">
                <a16:creationId xmlns:a16="http://schemas.microsoft.com/office/drawing/2014/main" id="{8D48DE73-6AAB-3B48-B9E7-CA459F53975C}"/>
              </a:ext>
            </a:extLst>
          </p:cNvPr>
          <p:cNvSpPr/>
          <p:nvPr/>
        </p:nvSpPr>
        <p:spPr>
          <a:xfrm>
            <a:off x="3024188" y="3935016"/>
            <a:ext cx="3429000" cy="738664"/>
          </a:xfrm>
          <a:prstGeom prst="rect">
            <a:avLst/>
          </a:prstGeom>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050">
                <a:solidFill>
                  <a:srgbClr val="1A1A1A"/>
                </a:solidFill>
                <a:latin typeface="宋体" panose="02010600030101010101" pitchFamily="2" charset="-122"/>
              </a:rPr>
              <a:t>1. </a:t>
            </a:r>
            <a:r>
              <a:rPr lang="zh-CN" altLang="en-US" sz="1050">
                <a:solidFill>
                  <a:srgbClr val="1A1A1A"/>
                </a:solidFill>
                <a:latin typeface="宋体" panose="02010600030101010101" pitchFamily="2" charset="-122"/>
              </a:rPr>
              <a:t>针对状态本身，输出这个状态的近似价值；</a:t>
            </a:r>
          </a:p>
          <a:p>
            <a:r>
              <a:rPr lang="en-US" altLang="zh-CN" sz="1050">
                <a:solidFill>
                  <a:srgbClr val="1A1A1A"/>
                </a:solidFill>
                <a:latin typeface="宋体" panose="02010600030101010101" pitchFamily="2" charset="-122"/>
              </a:rPr>
              <a:t>2. </a:t>
            </a:r>
            <a:r>
              <a:rPr lang="zh-CN" altLang="en-US" sz="1050">
                <a:solidFill>
                  <a:srgbClr val="1A1A1A"/>
                </a:solidFill>
                <a:latin typeface="宋体" panose="02010600030101010101" pitchFamily="2" charset="-122"/>
              </a:rPr>
              <a:t>针对状态行为对，输出状态行为对的近似价值；</a:t>
            </a:r>
          </a:p>
          <a:p>
            <a:r>
              <a:rPr lang="en-US" altLang="zh-CN" sz="1050">
                <a:solidFill>
                  <a:srgbClr val="1A1A1A"/>
                </a:solidFill>
                <a:latin typeface="宋体" panose="02010600030101010101" pitchFamily="2" charset="-122"/>
              </a:rPr>
              <a:t>3. </a:t>
            </a:r>
            <a:r>
              <a:rPr lang="zh-CN" altLang="en-US" sz="1050">
                <a:solidFill>
                  <a:srgbClr val="1A1A1A"/>
                </a:solidFill>
                <a:latin typeface="宋体" panose="02010600030101010101" pitchFamily="2" charset="-122"/>
              </a:rPr>
              <a:t>针对状态本身，输出一个向量，向量中的</a:t>
            </a:r>
            <a:endParaRPr lang="en-US" altLang="zh-CN" sz="1050">
              <a:solidFill>
                <a:srgbClr val="1A1A1A"/>
              </a:solidFill>
              <a:latin typeface="宋体" panose="02010600030101010101" pitchFamily="2" charset="-122"/>
            </a:endParaRPr>
          </a:p>
          <a:p>
            <a:r>
              <a:rPr lang="zh-CN" altLang="en-US" sz="1050">
                <a:solidFill>
                  <a:srgbClr val="1A1A1A"/>
                </a:solidFill>
                <a:latin typeface="宋体" panose="02010600030101010101" pitchFamily="2" charset="-122"/>
              </a:rPr>
              <a:t>每一个元素是该状态下采取一种可能行为的价值。</a:t>
            </a:r>
          </a:p>
        </p:txBody>
      </p:sp>
    </p:spTree>
    <p:extLst>
      <p:ext uri="{BB962C8B-B14F-4D97-AF65-F5344CB8AC3E}">
        <p14:creationId xmlns:p14="http://schemas.microsoft.com/office/powerpoint/2010/main" val="141404042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文本框 1">
            <a:extLst>
              <a:ext uri="{FF2B5EF4-FFF2-40B4-BE49-F238E27FC236}">
                <a16:creationId xmlns:a16="http://schemas.microsoft.com/office/drawing/2014/main" id="{C8AE6F9A-B352-DB40-9240-077433D5BF08}"/>
              </a:ext>
            </a:extLst>
          </p:cNvPr>
          <p:cNvSpPr txBox="1">
            <a:spLocks noChangeArrowheads="1"/>
          </p:cNvSpPr>
          <p:nvPr/>
        </p:nvSpPr>
        <p:spPr bwMode="auto">
          <a:xfrm>
            <a:off x="4229100" y="2238375"/>
            <a:ext cx="6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9699" name="矩形 8">
            <a:extLst>
              <a:ext uri="{FF2B5EF4-FFF2-40B4-BE49-F238E27FC236}">
                <a16:creationId xmlns:a16="http://schemas.microsoft.com/office/drawing/2014/main" id="{1163B8F5-E1D4-6B4A-A666-B38DAE5B5B62}"/>
              </a:ext>
            </a:extLst>
          </p:cNvPr>
          <p:cNvSpPr>
            <a:spLocks noChangeArrowheads="1"/>
          </p:cNvSpPr>
          <p:nvPr/>
        </p:nvSpPr>
        <p:spPr bwMode="auto">
          <a:xfrm>
            <a:off x="2356247" y="267892"/>
            <a:ext cx="3429000"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400">
                <a:solidFill>
                  <a:srgbClr val="FFFFFF"/>
                </a:solidFill>
                <a:latin typeface="CMSS12"/>
              </a:rPr>
              <a:t>Introduction</a:t>
            </a:r>
          </a:p>
          <a:p>
            <a:r>
              <a:rPr lang="en-US" altLang="zh-CN"/>
              <a:t> </a:t>
            </a:r>
            <a:br>
              <a:rPr lang="en-US" altLang="zh-CN"/>
            </a:br>
            <a:endParaRPr lang="zh-CN" altLang="en-US"/>
          </a:p>
        </p:txBody>
      </p:sp>
      <p:sp>
        <p:nvSpPr>
          <p:cNvPr id="10" name="矩形 5">
            <a:extLst>
              <a:ext uri="{FF2B5EF4-FFF2-40B4-BE49-F238E27FC236}">
                <a16:creationId xmlns:a16="http://schemas.microsoft.com/office/drawing/2014/main" id="{B2388A77-D0CF-8A41-86A0-0E015F8E420D}"/>
              </a:ext>
            </a:extLst>
          </p:cNvPr>
          <p:cNvSpPr>
            <a:spLocks noChangeArrowheads="1"/>
          </p:cNvSpPr>
          <p:nvPr/>
        </p:nvSpPr>
        <p:spPr bwMode="auto">
          <a:xfrm>
            <a:off x="1718073" y="1152525"/>
            <a:ext cx="5345906"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buFont typeface="Arial" panose="020B0604020202020204" pitchFamily="34" charset="0"/>
              <a:buChar char="•"/>
            </a:pPr>
            <a:r>
              <a:rPr lang="zh-CN" altLang="en-US" sz="1500" b="1">
                <a:solidFill>
                  <a:srgbClr val="1A1A1A"/>
                </a:solidFill>
                <a:latin typeface="宋体" panose="02010600030101010101" pitchFamily="2" charset="-122"/>
              </a:rPr>
              <a:t>有哪些近似函数 </a:t>
            </a:r>
            <a:r>
              <a:rPr lang="en-US" altLang="zh-CN" sz="1500" b="1">
                <a:solidFill>
                  <a:srgbClr val="1A1A1A"/>
                </a:solidFill>
                <a:latin typeface="宋体" panose="02010600030101010101" pitchFamily="2" charset="-122"/>
              </a:rPr>
              <a:t>Which Function Approximator</a:t>
            </a:r>
          </a:p>
        </p:txBody>
      </p:sp>
      <p:sp>
        <p:nvSpPr>
          <p:cNvPr id="29701" name="矩形 5">
            <a:extLst>
              <a:ext uri="{FF2B5EF4-FFF2-40B4-BE49-F238E27FC236}">
                <a16:creationId xmlns:a16="http://schemas.microsoft.com/office/drawing/2014/main" id="{44CD02F3-321B-2943-B3C1-59416707F002}"/>
              </a:ext>
            </a:extLst>
          </p:cNvPr>
          <p:cNvSpPr>
            <a:spLocks noChangeArrowheads="1"/>
          </p:cNvSpPr>
          <p:nvPr/>
        </p:nvSpPr>
        <p:spPr bwMode="auto">
          <a:xfrm>
            <a:off x="2141935" y="1943100"/>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a:t>线性回归</a:t>
            </a:r>
          </a:p>
        </p:txBody>
      </p:sp>
      <p:sp>
        <p:nvSpPr>
          <p:cNvPr id="29702" name="矩形 6">
            <a:extLst>
              <a:ext uri="{FF2B5EF4-FFF2-40B4-BE49-F238E27FC236}">
                <a16:creationId xmlns:a16="http://schemas.microsoft.com/office/drawing/2014/main" id="{52A7F610-6353-8C44-AE4D-499D12B8A72B}"/>
              </a:ext>
            </a:extLst>
          </p:cNvPr>
          <p:cNvSpPr>
            <a:spLocks noChangeArrowheads="1"/>
          </p:cNvSpPr>
          <p:nvPr/>
        </p:nvSpPr>
        <p:spPr bwMode="auto">
          <a:xfrm>
            <a:off x="2146698" y="2355056"/>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a:t>神经网络</a:t>
            </a:r>
          </a:p>
        </p:txBody>
      </p:sp>
      <p:sp>
        <p:nvSpPr>
          <p:cNvPr id="29703" name="矩形 7">
            <a:extLst>
              <a:ext uri="{FF2B5EF4-FFF2-40B4-BE49-F238E27FC236}">
                <a16:creationId xmlns:a16="http://schemas.microsoft.com/office/drawing/2014/main" id="{DEC24828-50FC-1E4C-9B68-7158810190F3}"/>
              </a:ext>
            </a:extLst>
          </p:cNvPr>
          <p:cNvSpPr>
            <a:spLocks noChangeArrowheads="1"/>
          </p:cNvSpPr>
          <p:nvPr/>
        </p:nvSpPr>
        <p:spPr bwMode="auto">
          <a:xfrm>
            <a:off x="2141935" y="2767013"/>
            <a:ext cx="87716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a:t>决策树</a:t>
            </a:r>
          </a:p>
        </p:txBody>
      </p:sp>
      <p:sp>
        <p:nvSpPr>
          <p:cNvPr id="29704" name="矩形 10">
            <a:extLst>
              <a:ext uri="{FF2B5EF4-FFF2-40B4-BE49-F238E27FC236}">
                <a16:creationId xmlns:a16="http://schemas.microsoft.com/office/drawing/2014/main" id="{93408DD6-4B15-AF4F-BA28-90CAF7D1A093}"/>
              </a:ext>
            </a:extLst>
          </p:cNvPr>
          <p:cNvSpPr>
            <a:spLocks noChangeArrowheads="1"/>
          </p:cNvSpPr>
          <p:nvPr/>
        </p:nvSpPr>
        <p:spPr bwMode="auto">
          <a:xfrm>
            <a:off x="2141935" y="3178969"/>
            <a:ext cx="6463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a:t>……</a:t>
            </a:r>
            <a:endParaRPr lang="zh-CN" altLang="en-US"/>
          </a:p>
        </p:txBody>
      </p:sp>
      <p:sp>
        <p:nvSpPr>
          <p:cNvPr id="12" name="矩形 11">
            <a:extLst>
              <a:ext uri="{FF2B5EF4-FFF2-40B4-BE49-F238E27FC236}">
                <a16:creationId xmlns:a16="http://schemas.microsoft.com/office/drawing/2014/main" id="{282B4214-6958-9A40-8CAC-4B1F31427C4A}"/>
              </a:ext>
            </a:extLst>
          </p:cNvPr>
          <p:cNvSpPr>
            <a:spLocks noChangeArrowheads="1"/>
          </p:cNvSpPr>
          <p:nvPr/>
        </p:nvSpPr>
        <p:spPr bwMode="auto">
          <a:xfrm>
            <a:off x="3654029" y="2801541"/>
            <a:ext cx="3429000"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a:t>因此，我们需要一个适用于非静态、非独立均匀分布的数据的训练方法来得到近似函数</a:t>
            </a:r>
          </a:p>
        </p:txBody>
      </p:sp>
    </p:spTree>
    <p:extLst>
      <p:ext uri="{BB962C8B-B14F-4D97-AF65-F5344CB8AC3E}">
        <p14:creationId xmlns:p14="http://schemas.microsoft.com/office/powerpoint/2010/main" val="112991094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矩形 8">
            <a:extLst>
              <a:ext uri="{FF2B5EF4-FFF2-40B4-BE49-F238E27FC236}">
                <a16:creationId xmlns:a16="http://schemas.microsoft.com/office/drawing/2014/main" id="{00E62E0F-29F8-5341-BFCC-7163BE919786}"/>
              </a:ext>
            </a:extLst>
          </p:cNvPr>
          <p:cNvSpPr>
            <a:spLocks noChangeArrowheads="1"/>
          </p:cNvSpPr>
          <p:nvPr/>
        </p:nvSpPr>
        <p:spPr bwMode="auto">
          <a:xfrm>
            <a:off x="2357438" y="283369"/>
            <a:ext cx="3429000"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400">
                <a:solidFill>
                  <a:srgbClr val="FFFFFF"/>
                </a:solidFill>
                <a:latin typeface="CMSS12"/>
              </a:rPr>
              <a:t>Incremental Methods</a:t>
            </a:r>
          </a:p>
          <a:p>
            <a:r>
              <a:rPr lang="en-US" altLang="zh-CN"/>
              <a:t> </a:t>
            </a:r>
            <a:br>
              <a:rPr lang="en-US" altLang="zh-CN"/>
            </a:br>
            <a:endParaRPr lang="zh-CN" altLang="en-US"/>
          </a:p>
        </p:txBody>
      </p:sp>
      <p:sp>
        <p:nvSpPr>
          <p:cNvPr id="10" name="矩形 5">
            <a:extLst>
              <a:ext uri="{FF2B5EF4-FFF2-40B4-BE49-F238E27FC236}">
                <a16:creationId xmlns:a16="http://schemas.microsoft.com/office/drawing/2014/main" id="{D3684830-149A-CF45-855D-72A1B7DCD064}"/>
              </a:ext>
            </a:extLst>
          </p:cNvPr>
          <p:cNvSpPr>
            <a:spLocks noChangeArrowheads="1"/>
          </p:cNvSpPr>
          <p:nvPr/>
        </p:nvSpPr>
        <p:spPr bwMode="auto">
          <a:xfrm>
            <a:off x="1547813" y="1139429"/>
            <a:ext cx="5345906"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buFont typeface="Arial" panose="020B0604020202020204" pitchFamily="34" charset="0"/>
              <a:buChar char="•"/>
              <a:defRPr/>
            </a:pPr>
            <a:r>
              <a:rPr lang="zh-CN" altLang="en-US" sz="1500" b="1" dirty="0">
                <a:solidFill>
                  <a:srgbClr val="1A1A1A"/>
                </a:solidFill>
                <a:latin typeface="+mn-ea"/>
                <a:ea typeface="+mn-ea"/>
              </a:rPr>
              <a:t>梯度下降 </a:t>
            </a:r>
            <a:r>
              <a:rPr lang="en-US" altLang="zh-CN" sz="1500" b="1" dirty="0">
                <a:solidFill>
                  <a:srgbClr val="1A1A1A"/>
                </a:solidFill>
                <a:latin typeface="+mn-ea"/>
                <a:ea typeface="+mn-ea"/>
              </a:rPr>
              <a:t>Gradient Descent</a:t>
            </a:r>
          </a:p>
        </p:txBody>
      </p:sp>
      <p:sp>
        <p:nvSpPr>
          <p:cNvPr id="5" name="文本框 4">
            <a:extLst>
              <a:ext uri="{FF2B5EF4-FFF2-40B4-BE49-F238E27FC236}">
                <a16:creationId xmlns:a16="http://schemas.microsoft.com/office/drawing/2014/main" id="{8FDB2AF8-6E50-F446-953A-7328250DB3F4}"/>
              </a:ext>
            </a:extLst>
          </p:cNvPr>
          <p:cNvSpPr txBox="1">
            <a:spLocks noRot="1" noChangeAspect="1" noMove="1" noResize="1" noEditPoints="1" noAdjustHandles="1" noChangeArrowheads="1" noChangeShapeType="1" noTextEdit="1"/>
          </p:cNvSpPr>
          <p:nvPr/>
        </p:nvSpPr>
        <p:spPr>
          <a:xfrm>
            <a:off x="3139116" y="2181771"/>
            <a:ext cx="2163718" cy="312923"/>
          </a:xfrm>
          <a:prstGeom prst="rect">
            <a:avLst/>
          </a:prstGeom>
          <a:blipFill>
            <a:blip r:embed="rId3"/>
            <a:stretch>
              <a:fillRect l="-2114" b="-4348"/>
            </a:stretch>
          </a:blipFill>
        </p:spPr>
        <p:txBody>
          <a:bodyPr/>
          <a:lstStyle/>
          <a:p>
            <a:pPr>
              <a:defRPr/>
            </a:pPr>
            <a:r>
              <a:rPr lang="zh-CN" altLang="en-US">
                <a:noFill/>
              </a:rPr>
              <a:t> </a:t>
            </a:r>
          </a:p>
        </p:txBody>
      </p:sp>
      <p:sp>
        <p:nvSpPr>
          <p:cNvPr id="8" name="矩形 7">
            <a:extLst>
              <a:ext uri="{FF2B5EF4-FFF2-40B4-BE49-F238E27FC236}">
                <a16:creationId xmlns:a16="http://schemas.microsoft.com/office/drawing/2014/main" id="{DE2CF522-B5F9-D149-AF99-5D2F233D6F48}"/>
              </a:ext>
            </a:extLst>
          </p:cNvPr>
          <p:cNvSpPr>
            <a:spLocks noRot="1" noChangeAspect="1" noMove="1" noResize="1" noEditPoints="1" noAdjustHandles="1" noChangeArrowheads="1" noChangeShapeType="1" noTextEdit="1"/>
          </p:cNvSpPr>
          <p:nvPr/>
        </p:nvSpPr>
        <p:spPr>
          <a:xfrm>
            <a:off x="1547789" y="1855676"/>
            <a:ext cx="5852564" cy="276999"/>
          </a:xfrm>
          <a:prstGeom prst="rect">
            <a:avLst/>
          </a:prstGeom>
          <a:blipFill>
            <a:blip r:embed="rId4"/>
            <a:stretch>
              <a:fillRect l="-703" t="-13333" b="-23333"/>
            </a:stretch>
          </a:blipFill>
        </p:spPr>
        <p:txBody>
          <a:bodyPr/>
          <a:lstStyle/>
          <a:p>
            <a:pPr>
              <a:defRPr/>
            </a:pPr>
            <a:r>
              <a:rPr lang="zh-CN" altLang="en-US">
                <a:noFill/>
              </a:rPr>
              <a:t> </a:t>
            </a:r>
          </a:p>
        </p:txBody>
      </p:sp>
      <p:sp>
        <p:nvSpPr>
          <p:cNvPr id="11" name="矩形 10">
            <a:extLst>
              <a:ext uri="{FF2B5EF4-FFF2-40B4-BE49-F238E27FC236}">
                <a16:creationId xmlns:a16="http://schemas.microsoft.com/office/drawing/2014/main" id="{01B0051B-6E0A-3646-ACB4-11A18FEBDBDD}"/>
              </a:ext>
            </a:extLst>
          </p:cNvPr>
          <p:cNvSpPr>
            <a:spLocks noChangeArrowheads="1"/>
          </p:cNvSpPr>
          <p:nvPr/>
        </p:nvSpPr>
        <p:spPr bwMode="auto">
          <a:xfrm>
            <a:off x="1658541" y="2475310"/>
            <a:ext cx="341632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a:solidFill>
                  <a:srgbClr val="1A1A1A"/>
                </a:solidFill>
                <a:latin typeface="-apple-system"/>
              </a:rPr>
              <a:t>梯度下降能够找到局部最小值：</a:t>
            </a:r>
            <a:endParaRPr lang="zh-CN" altLang="en-US"/>
          </a:p>
        </p:txBody>
      </p:sp>
      <p:sp>
        <p:nvSpPr>
          <p:cNvPr id="15" name="矩形 14">
            <a:extLst>
              <a:ext uri="{FF2B5EF4-FFF2-40B4-BE49-F238E27FC236}">
                <a16:creationId xmlns:a16="http://schemas.microsoft.com/office/drawing/2014/main" id="{BF204352-7051-7846-B2B8-612197BB44F2}"/>
              </a:ext>
            </a:extLst>
          </p:cNvPr>
          <p:cNvSpPr>
            <a:spLocks noRot="1" noChangeAspect="1" noMove="1" noResize="1" noEditPoints="1" noAdjustHandles="1" noChangeArrowheads="1" noChangeShapeType="1" noTextEdit="1"/>
          </p:cNvSpPr>
          <p:nvPr/>
        </p:nvSpPr>
        <p:spPr>
          <a:xfrm>
            <a:off x="2527325" y="2752727"/>
            <a:ext cx="4239767" cy="458202"/>
          </a:xfrm>
          <a:prstGeom prst="rect">
            <a:avLst/>
          </a:prstGeom>
          <a:blipFill>
            <a:blip r:embed="rId5"/>
            <a:stretch>
              <a:fillRect/>
            </a:stretch>
          </a:blipFill>
        </p:spPr>
        <p:txBody>
          <a:bodyPr/>
          <a:lstStyle/>
          <a:p>
            <a:pPr>
              <a:defRPr/>
            </a:pPr>
            <a:r>
              <a:rPr lang="zh-CN" altLang="en-US">
                <a:noFill/>
              </a:rPr>
              <a:t> </a:t>
            </a:r>
          </a:p>
        </p:txBody>
      </p:sp>
      <p:sp>
        <p:nvSpPr>
          <p:cNvPr id="12" name="矩形 11">
            <a:extLst>
              <a:ext uri="{FF2B5EF4-FFF2-40B4-BE49-F238E27FC236}">
                <a16:creationId xmlns:a16="http://schemas.microsoft.com/office/drawing/2014/main" id="{03E728A6-87B2-1D4C-8CDB-077B7E25242E}"/>
              </a:ext>
            </a:extLst>
          </p:cNvPr>
          <p:cNvSpPr>
            <a:spLocks noChangeArrowheads="1"/>
          </p:cNvSpPr>
          <p:nvPr/>
        </p:nvSpPr>
        <p:spPr bwMode="auto">
          <a:xfrm>
            <a:off x="1638300" y="3184923"/>
            <a:ext cx="590431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a:solidFill>
                  <a:srgbClr val="1A1A1A"/>
                </a:solidFill>
                <a:latin typeface="-apple-system"/>
              </a:rPr>
              <a:t>使用随机梯度下降对梯度进行更新，来近似差的期望：</a:t>
            </a:r>
            <a:endParaRPr lang="zh-CN" altLang="en-US"/>
          </a:p>
        </p:txBody>
      </p:sp>
      <p:sp>
        <p:nvSpPr>
          <p:cNvPr id="13" name="矩形 12">
            <a:extLst>
              <a:ext uri="{FF2B5EF4-FFF2-40B4-BE49-F238E27FC236}">
                <a16:creationId xmlns:a16="http://schemas.microsoft.com/office/drawing/2014/main" id="{6B8BB9E7-2620-8C4E-B5E5-DC97B6C211D0}"/>
              </a:ext>
            </a:extLst>
          </p:cNvPr>
          <p:cNvSpPr>
            <a:spLocks noRot="1" noChangeAspect="1" noMove="1" noResize="1" noEditPoints="1" noAdjustHandles="1" noChangeArrowheads="1" noChangeShapeType="1" noTextEdit="1"/>
          </p:cNvSpPr>
          <p:nvPr/>
        </p:nvSpPr>
        <p:spPr>
          <a:xfrm>
            <a:off x="2759571" y="3517926"/>
            <a:ext cx="3429000" cy="303737"/>
          </a:xfrm>
          <a:prstGeom prst="rect">
            <a:avLst/>
          </a:prstGeom>
          <a:blipFill>
            <a:blip r:embed="rId6"/>
            <a:stretch>
              <a:fillRect/>
            </a:stretch>
          </a:blipFill>
        </p:spPr>
        <p:txBody>
          <a:bodyPr/>
          <a:lstStyle/>
          <a:p>
            <a:pPr>
              <a:defRPr/>
            </a:pPr>
            <a:r>
              <a:rPr lang="zh-CN" altLang="en-US">
                <a:noFill/>
              </a:rPr>
              <a:t> </a:t>
            </a:r>
          </a:p>
        </p:txBody>
      </p:sp>
    </p:spTree>
    <p:extLst>
      <p:ext uri="{BB962C8B-B14F-4D97-AF65-F5344CB8AC3E}">
        <p14:creationId xmlns:p14="http://schemas.microsoft.com/office/powerpoint/2010/main" val="72050557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anim calcmode="lin" valueType="num">
                                      <p:cBhvr>
                                        <p:cTn id="13" dur="1000" fill="hold"/>
                                        <p:tgtEl>
                                          <p:spTgt spid="8"/>
                                        </p:tgtEl>
                                        <p:attrNameLst>
                                          <p:attrName>ppt_x</p:attrName>
                                        </p:attrNameLst>
                                      </p:cBhvr>
                                      <p:tavLst>
                                        <p:tav tm="0">
                                          <p:val>
                                            <p:strVal val="#ppt_x"/>
                                          </p:val>
                                        </p:tav>
                                        <p:tav tm="100000">
                                          <p:val>
                                            <p:strVal val="#ppt_x"/>
                                          </p:val>
                                        </p:tav>
                                      </p:tavLst>
                                    </p:anim>
                                    <p:anim calcmode="lin" valueType="num">
                                      <p:cBhvr>
                                        <p:cTn id="14"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2" presetClass="entr" presetSubtype="4"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wipe(down)">
                                      <p:cBhvr>
                                        <p:cTn id="19" dur="500"/>
                                        <p:tgtEl>
                                          <p:spTgt spid="15"/>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down)">
                                      <p:cBhvr>
                                        <p:cTn id="22" dur="500"/>
                                        <p:tgtEl>
                                          <p:spTgt spid="11"/>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par>
                                <p:cTn id="28" presetID="10" presetClass="entr" presetSubtype="0" fill="hold" nodeType="with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矩形 8">
            <a:extLst>
              <a:ext uri="{FF2B5EF4-FFF2-40B4-BE49-F238E27FC236}">
                <a16:creationId xmlns:a16="http://schemas.microsoft.com/office/drawing/2014/main" id="{6421F197-1927-3047-8747-8B6CCFA62AEB}"/>
              </a:ext>
            </a:extLst>
          </p:cNvPr>
          <p:cNvSpPr>
            <a:spLocks noChangeArrowheads="1"/>
          </p:cNvSpPr>
          <p:nvPr/>
        </p:nvSpPr>
        <p:spPr bwMode="auto">
          <a:xfrm>
            <a:off x="2314575" y="283369"/>
            <a:ext cx="3429000"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400">
                <a:solidFill>
                  <a:srgbClr val="FFFFFF"/>
                </a:solidFill>
                <a:latin typeface="CMSS12"/>
              </a:rPr>
              <a:t>Incremental Methods</a:t>
            </a:r>
          </a:p>
          <a:p>
            <a:r>
              <a:rPr lang="en-US" altLang="zh-CN"/>
              <a:t> </a:t>
            </a:r>
            <a:br>
              <a:rPr lang="en-US" altLang="zh-CN"/>
            </a:br>
            <a:endParaRPr lang="zh-CN" altLang="en-US"/>
          </a:p>
        </p:txBody>
      </p:sp>
      <p:sp>
        <p:nvSpPr>
          <p:cNvPr id="10" name="矩形 5">
            <a:extLst>
              <a:ext uri="{FF2B5EF4-FFF2-40B4-BE49-F238E27FC236}">
                <a16:creationId xmlns:a16="http://schemas.microsoft.com/office/drawing/2014/main" id="{DD6A2D63-475A-B549-932E-669CC65AEE05}"/>
              </a:ext>
            </a:extLst>
          </p:cNvPr>
          <p:cNvSpPr>
            <a:spLocks noChangeArrowheads="1"/>
          </p:cNvSpPr>
          <p:nvPr/>
        </p:nvSpPr>
        <p:spPr bwMode="auto">
          <a:xfrm>
            <a:off x="1656160" y="1070373"/>
            <a:ext cx="6750844"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buFont typeface="Arial" panose="020B0604020202020204" pitchFamily="34" charset="0"/>
              <a:buChar char="•"/>
            </a:pPr>
            <a:r>
              <a:rPr lang="zh-CN" altLang="en-US" sz="1500" b="1">
                <a:solidFill>
                  <a:srgbClr val="1A1A1A"/>
                </a:solidFill>
                <a:latin typeface="宋体" panose="02010600030101010101" pitchFamily="2" charset="-122"/>
              </a:rPr>
              <a:t>线性函数近似</a:t>
            </a:r>
            <a:r>
              <a:rPr lang="en-US" altLang="zh-CN" sz="1500" b="1">
                <a:solidFill>
                  <a:srgbClr val="1A1A1A"/>
                </a:solidFill>
                <a:latin typeface="宋体" panose="02010600030101010101" pitchFamily="2" charset="-122"/>
              </a:rPr>
              <a:t>--</a:t>
            </a:r>
            <a:r>
              <a:rPr lang="zh-CN" altLang="en-US" sz="1500" b="1">
                <a:solidFill>
                  <a:srgbClr val="1A1A1A"/>
                </a:solidFill>
                <a:latin typeface="宋体" panose="02010600030101010101" pitchFamily="2" charset="-122"/>
              </a:rPr>
              <a:t>特征向量</a:t>
            </a:r>
            <a:endParaRPr lang="en-US" altLang="zh-CN" sz="1500" b="1">
              <a:solidFill>
                <a:srgbClr val="1A1A1A"/>
              </a:solidFill>
              <a:latin typeface="宋体" panose="02010600030101010101" pitchFamily="2" charset="-122"/>
            </a:endParaRPr>
          </a:p>
        </p:txBody>
      </p:sp>
      <p:sp>
        <p:nvSpPr>
          <p:cNvPr id="33796" name="矩形 1">
            <a:extLst>
              <a:ext uri="{FF2B5EF4-FFF2-40B4-BE49-F238E27FC236}">
                <a16:creationId xmlns:a16="http://schemas.microsoft.com/office/drawing/2014/main" id="{B72EB0C9-606E-2542-AF5C-95AC4DD652C1}"/>
              </a:ext>
            </a:extLst>
          </p:cNvPr>
          <p:cNvSpPr>
            <a:spLocks noChangeArrowheads="1"/>
          </p:cNvSpPr>
          <p:nvPr/>
        </p:nvSpPr>
        <p:spPr bwMode="auto">
          <a:xfrm>
            <a:off x="1656160" y="1828800"/>
            <a:ext cx="107989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a:solidFill>
                  <a:srgbClr val="1A1A1A"/>
                </a:solidFill>
                <a:latin typeface="-apple-system"/>
              </a:rPr>
              <a:t>特征向量：</a:t>
            </a:r>
          </a:p>
        </p:txBody>
      </p:sp>
      <p:sp>
        <p:nvSpPr>
          <p:cNvPr id="14" name="文本框 1">
            <a:extLst>
              <a:ext uri="{FF2B5EF4-FFF2-40B4-BE49-F238E27FC236}">
                <a16:creationId xmlns:a16="http://schemas.microsoft.com/office/drawing/2014/main" id="{D9E2427F-399C-6842-82BD-087ED9F9FEF5}"/>
              </a:ext>
            </a:extLst>
          </p:cNvPr>
          <p:cNvSpPr txBox="1">
            <a:spLocks noRot="1" noChangeAspect="1" noMove="1" noResize="1" noEditPoints="1" noAdjustHandles="1" noChangeArrowheads="1" noChangeShapeType="1" noTextEdit="1"/>
          </p:cNvSpPr>
          <p:nvPr/>
        </p:nvSpPr>
        <p:spPr bwMode="auto">
          <a:xfrm>
            <a:off x="1493786" y="2479110"/>
            <a:ext cx="1611750" cy="794689"/>
          </a:xfrm>
          <a:prstGeom prst="rect">
            <a:avLst/>
          </a:prstGeom>
          <a:blipFill>
            <a:blip r:embed="rId3"/>
            <a:stretch>
              <a:fillRect l="-6818"/>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defRPr/>
            </a:pPr>
            <a:r>
              <a:rPr lang="zh-CN" altLang="en-US">
                <a:noFill/>
              </a:rPr>
              <a:t> </a:t>
            </a:r>
          </a:p>
        </p:txBody>
      </p:sp>
      <p:sp>
        <p:nvSpPr>
          <p:cNvPr id="4" name="矩形 3">
            <a:extLst>
              <a:ext uri="{FF2B5EF4-FFF2-40B4-BE49-F238E27FC236}">
                <a16:creationId xmlns:a16="http://schemas.microsoft.com/office/drawing/2014/main" id="{1D8E2C49-4A06-3040-AF84-BD280560DDB2}"/>
              </a:ext>
            </a:extLst>
          </p:cNvPr>
          <p:cNvSpPr>
            <a:spLocks noRot="1" noChangeAspect="1" noMove="1" noResize="1" noEditPoints="1" noAdjustHandles="1" noChangeArrowheads="1" noChangeShapeType="1" noTextEdit="1"/>
          </p:cNvSpPr>
          <p:nvPr/>
        </p:nvSpPr>
        <p:spPr>
          <a:xfrm>
            <a:off x="3419492" y="2348964"/>
            <a:ext cx="1923556" cy="844174"/>
          </a:xfrm>
          <a:prstGeom prst="rect">
            <a:avLst/>
          </a:prstGeom>
          <a:blipFill>
            <a:blip r:embed="rId4"/>
            <a:stretch>
              <a:fillRect t="-3261"/>
            </a:stretch>
          </a:blipFill>
        </p:spPr>
        <p:txBody>
          <a:bodyPr/>
          <a:lstStyle/>
          <a:p>
            <a:pPr>
              <a:defRPr/>
            </a:pPr>
            <a:r>
              <a:rPr lang="zh-CN" altLang="en-US">
                <a:noFill/>
              </a:rPr>
              <a:t> </a:t>
            </a:r>
          </a:p>
        </p:txBody>
      </p:sp>
      <p:sp>
        <p:nvSpPr>
          <p:cNvPr id="33799" name="矩形 5">
            <a:extLst>
              <a:ext uri="{FF2B5EF4-FFF2-40B4-BE49-F238E27FC236}">
                <a16:creationId xmlns:a16="http://schemas.microsoft.com/office/drawing/2014/main" id="{4F677E3E-9748-2848-9468-97328D8BD2EA}"/>
              </a:ext>
            </a:extLst>
          </p:cNvPr>
          <p:cNvSpPr>
            <a:spLocks noChangeArrowheads="1"/>
          </p:cNvSpPr>
          <p:nvPr/>
        </p:nvSpPr>
        <p:spPr bwMode="auto">
          <a:xfrm>
            <a:off x="3228976" y="1828800"/>
            <a:ext cx="117051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a:solidFill>
                  <a:srgbClr val="1A1A1A"/>
                </a:solidFill>
                <a:latin typeface="-apple-system"/>
              </a:rPr>
              <a:t>价值函数</a:t>
            </a:r>
            <a:r>
              <a:rPr lang="en-US" altLang="zh-CN">
                <a:solidFill>
                  <a:srgbClr val="1A1A1A"/>
                </a:solidFill>
                <a:latin typeface="-apple-system"/>
              </a:rPr>
              <a:t>:</a:t>
            </a:r>
            <a:endParaRPr lang="zh-CN" altLang="en-US"/>
          </a:p>
        </p:txBody>
      </p:sp>
      <p:sp>
        <p:nvSpPr>
          <p:cNvPr id="18" name="右箭头 17">
            <a:extLst>
              <a:ext uri="{FF2B5EF4-FFF2-40B4-BE49-F238E27FC236}">
                <a16:creationId xmlns:a16="http://schemas.microsoft.com/office/drawing/2014/main" id="{FBB1ED4D-0CA8-9C43-93BB-D229B57BFE73}"/>
              </a:ext>
            </a:extLst>
          </p:cNvPr>
          <p:cNvSpPr/>
          <p:nvPr/>
        </p:nvSpPr>
        <p:spPr>
          <a:xfrm>
            <a:off x="2808685" y="1841898"/>
            <a:ext cx="420290" cy="19288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9" name="右箭头 18">
            <a:extLst>
              <a:ext uri="{FF2B5EF4-FFF2-40B4-BE49-F238E27FC236}">
                <a16:creationId xmlns:a16="http://schemas.microsoft.com/office/drawing/2014/main" id="{C592F2E9-48BA-F44C-A713-8C7A5840DA84}"/>
              </a:ext>
            </a:extLst>
          </p:cNvPr>
          <p:cNvSpPr/>
          <p:nvPr/>
        </p:nvSpPr>
        <p:spPr>
          <a:xfrm>
            <a:off x="5292329" y="1841898"/>
            <a:ext cx="323850" cy="22979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3802" name="矩形 19">
            <a:extLst>
              <a:ext uri="{FF2B5EF4-FFF2-40B4-BE49-F238E27FC236}">
                <a16:creationId xmlns:a16="http://schemas.microsoft.com/office/drawing/2014/main" id="{009E8A3A-2870-1049-9B74-748127366AAC}"/>
              </a:ext>
            </a:extLst>
          </p:cNvPr>
          <p:cNvSpPr>
            <a:spLocks noChangeArrowheads="1"/>
          </p:cNvSpPr>
          <p:nvPr/>
        </p:nvSpPr>
        <p:spPr bwMode="auto">
          <a:xfrm>
            <a:off x="5693569" y="1828800"/>
            <a:ext cx="117051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a:solidFill>
                  <a:srgbClr val="1A1A1A"/>
                </a:solidFill>
                <a:latin typeface="-apple-system"/>
              </a:rPr>
              <a:t>目标函数</a:t>
            </a:r>
            <a:r>
              <a:rPr lang="en-US" altLang="zh-CN">
                <a:solidFill>
                  <a:srgbClr val="1A1A1A"/>
                </a:solidFill>
                <a:latin typeface="-apple-system"/>
              </a:rPr>
              <a:t>:</a:t>
            </a:r>
            <a:endParaRPr lang="zh-CN" altLang="en-US"/>
          </a:p>
        </p:txBody>
      </p:sp>
      <p:sp>
        <p:nvSpPr>
          <p:cNvPr id="21" name="矩形 20">
            <a:extLst>
              <a:ext uri="{FF2B5EF4-FFF2-40B4-BE49-F238E27FC236}">
                <a16:creationId xmlns:a16="http://schemas.microsoft.com/office/drawing/2014/main" id="{0BD1469E-DF2D-3049-B467-499B6513D918}"/>
              </a:ext>
            </a:extLst>
          </p:cNvPr>
          <p:cNvSpPr/>
          <p:nvPr/>
        </p:nvSpPr>
        <p:spPr>
          <a:xfrm>
            <a:off x="1439466" y="1828800"/>
            <a:ext cx="1350169" cy="1607344"/>
          </a:xfrm>
          <a:prstGeom prst="rect">
            <a:avLst/>
          </a:prstGeom>
          <a:noFill/>
        </p:spPr>
        <p:style>
          <a:lnRef idx="2">
            <a:schemeClr val="accent6"/>
          </a:lnRef>
          <a:fillRef idx="1">
            <a:schemeClr val="lt1"/>
          </a:fillRef>
          <a:effectRef idx="0">
            <a:schemeClr val="accent6"/>
          </a:effectRef>
          <a:fontRef idx="minor">
            <a:schemeClr val="dk1"/>
          </a:fontRef>
        </p:style>
        <p:txBody>
          <a:bodyPr anchor="ctr"/>
          <a:lstStyle/>
          <a:p>
            <a:pPr algn="ctr">
              <a:defRPr/>
            </a:pPr>
            <a:endParaRPr lang="zh-CN" altLang="en-US"/>
          </a:p>
        </p:txBody>
      </p:sp>
      <p:sp>
        <p:nvSpPr>
          <p:cNvPr id="22" name="矩形 21">
            <a:extLst>
              <a:ext uri="{FF2B5EF4-FFF2-40B4-BE49-F238E27FC236}">
                <a16:creationId xmlns:a16="http://schemas.microsoft.com/office/drawing/2014/main" id="{DB2013B4-6B4D-1142-878C-B43B2C99E941}"/>
              </a:ext>
            </a:extLst>
          </p:cNvPr>
          <p:cNvSpPr/>
          <p:nvPr/>
        </p:nvSpPr>
        <p:spPr>
          <a:xfrm>
            <a:off x="3228975" y="1828800"/>
            <a:ext cx="2045494" cy="1607344"/>
          </a:xfrm>
          <a:prstGeom prst="rect">
            <a:avLst/>
          </a:prstGeom>
          <a:noFill/>
        </p:spPr>
        <p:style>
          <a:lnRef idx="2">
            <a:schemeClr val="accent6"/>
          </a:lnRef>
          <a:fillRef idx="1">
            <a:schemeClr val="lt1"/>
          </a:fillRef>
          <a:effectRef idx="0">
            <a:schemeClr val="accent6"/>
          </a:effectRef>
          <a:fontRef idx="minor">
            <a:schemeClr val="dk1"/>
          </a:fontRef>
        </p:style>
        <p:txBody>
          <a:bodyPr anchor="ctr"/>
          <a:lstStyle/>
          <a:p>
            <a:pPr algn="ctr">
              <a:defRPr/>
            </a:pPr>
            <a:endParaRPr lang="zh-CN" altLang="en-US"/>
          </a:p>
        </p:txBody>
      </p:sp>
      <p:sp>
        <p:nvSpPr>
          <p:cNvPr id="24" name="矩形 23">
            <a:extLst>
              <a:ext uri="{FF2B5EF4-FFF2-40B4-BE49-F238E27FC236}">
                <a16:creationId xmlns:a16="http://schemas.microsoft.com/office/drawing/2014/main" id="{BC67A1B2-0704-A546-94B4-6859E0A295AE}"/>
              </a:ext>
            </a:extLst>
          </p:cNvPr>
          <p:cNvSpPr/>
          <p:nvPr/>
        </p:nvSpPr>
        <p:spPr>
          <a:xfrm>
            <a:off x="5632848" y="1808560"/>
            <a:ext cx="2287190" cy="1627584"/>
          </a:xfrm>
          <a:prstGeom prst="rect">
            <a:avLst/>
          </a:prstGeom>
          <a:noFill/>
        </p:spPr>
        <p:style>
          <a:lnRef idx="2">
            <a:schemeClr val="accent6"/>
          </a:lnRef>
          <a:fillRef idx="1">
            <a:schemeClr val="lt1"/>
          </a:fillRef>
          <a:effectRef idx="0">
            <a:schemeClr val="accent6"/>
          </a:effectRef>
          <a:fontRef idx="minor">
            <a:schemeClr val="dk1"/>
          </a:fontRef>
        </p:style>
        <p:txBody>
          <a:bodyPr anchor="ctr"/>
          <a:lstStyle/>
          <a:p>
            <a:pPr algn="ctr">
              <a:defRPr/>
            </a:pPr>
            <a:endParaRPr lang="zh-CN" altLang="en-US"/>
          </a:p>
        </p:txBody>
      </p:sp>
      <p:sp>
        <p:nvSpPr>
          <p:cNvPr id="25" name="矩形 24">
            <a:extLst>
              <a:ext uri="{FF2B5EF4-FFF2-40B4-BE49-F238E27FC236}">
                <a16:creationId xmlns:a16="http://schemas.microsoft.com/office/drawing/2014/main" id="{BA4C181D-8618-A442-AB70-CAEDD689E2FF}"/>
              </a:ext>
            </a:extLst>
          </p:cNvPr>
          <p:cNvSpPr>
            <a:spLocks noRot="1" noChangeAspect="1" noMove="1" noResize="1" noEditPoints="1" noAdjustHandles="1" noChangeArrowheads="1" noChangeShapeType="1" noTextEdit="1"/>
          </p:cNvSpPr>
          <p:nvPr/>
        </p:nvSpPr>
        <p:spPr>
          <a:xfrm>
            <a:off x="5588560" y="2623101"/>
            <a:ext cx="2412440" cy="295899"/>
          </a:xfrm>
          <a:prstGeom prst="rect">
            <a:avLst/>
          </a:prstGeom>
          <a:blipFill>
            <a:blip r:embed="rId5"/>
            <a:stretch>
              <a:fillRect b="-6250"/>
            </a:stretch>
          </a:blipFill>
        </p:spPr>
        <p:txBody>
          <a:bodyPr/>
          <a:lstStyle/>
          <a:p>
            <a:pPr>
              <a:defRPr/>
            </a:pPr>
            <a:r>
              <a:rPr lang="zh-CN" altLang="en-US">
                <a:noFill/>
              </a:rPr>
              <a:t> </a:t>
            </a:r>
          </a:p>
        </p:txBody>
      </p:sp>
    </p:spTree>
    <p:extLst>
      <p:ext uri="{BB962C8B-B14F-4D97-AF65-F5344CB8AC3E}">
        <p14:creationId xmlns:p14="http://schemas.microsoft.com/office/powerpoint/2010/main" val="204573434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0"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2"/>
                                        </p:tgtEl>
                                        <p:attrNameLst>
                                          <p:attrName>style.visibility</p:attrName>
                                        </p:attrNameLst>
                                      </p:cBhvr>
                                      <p:to>
                                        <p:strVal val="visible"/>
                                      </p:to>
                                    </p:set>
                                    <p:animEffect transition="in" filter="fade">
                                      <p:cBhvr>
                                        <p:cTn id="18" dur="500"/>
                                        <p:tgtEl>
                                          <p:spTgt spid="22"/>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10" presetClass="entr" presetSubtype="0" fill="hold" nodeType="clickEffect">
                                  <p:stCondLst>
                                    <p:cond delay="0"/>
                                  </p:stCondLst>
                                  <p:childTnLst>
                                    <p:set>
                                      <p:cBhvr>
                                        <p:cTn id="22" dur="1" fill="hold">
                                          <p:stCondLst>
                                            <p:cond delay="0"/>
                                          </p:stCondLst>
                                        </p:cTn>
                                        <p:tgtEl>
                                          <p:spTgt spid="25"/>
                                        </p:tgtEl>
                                        <p:attrNameLst>
                                          <p:attrName>style.visibility</p:attrName>
                                        </p:attrNameLst>
                                      </p:cBhvr>
                                      <p:to>
                                        <p:strVal val="visible"/>
                                      </p:to>
                                    </p:set>
                                    <p:animEffect transition="in" filter="fade">
                                      <p:cBhvr>
                                        <p:cTn id="23" dur="500"/>
                                        <p:tgtEl>
                                          <p:spTgt spid="25"/>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4"/>
                                        </p:tgtEl>
                                        <p:attrNameLst>
                                          <p:attrName>style.visibility</p:attrName>
                                        </p:attrNameLst>
                                      </p:cBhvr>
                                      <p:to>
                                        <p:strVal val="visible"/>
                                      </p:to>
                                    </p:set>
                                    <p:animEffect transition="in" filter="fade">
                                      <p:cBhvr>
                                        <p:cTn id="26"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4"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矩形 8">
            <a:extLst>
              <a:ext uri="{FF2B5EF4-FFF2-40B4-BE49-F238E27FC236}">
                <a16:creationId xmlns:a16="http://schemas.microsoft.com/office/drawing/2014/main" id="{CD0EA29C-8DF0-B741-9D76-5010F8024FDA}"/>
              </a:ext>
            </a:extLst>
          </p:cNvPr>
          <p:cNvSpPr>
            <a:spLocks noChangeArrowheads="1"/>
          </p:cNvSpPr>
          <p:nvPr/>
        </p:nvSpPr>
        <p:spPr bwMode="auto">
          <a:xfrm>
            <a:off x="2303860" y="272654"/>
            <a:ext cx="3429000"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400">
                <a:solidFill>
                  <a:srgbClr val="FFFFFF"/>
                </a:solidFill>
                <a:latin typeface="CMSS12"/>
              </a:rPr>
              <a:t>Incremental Methods</a:t>
            </a:r>
          </a:p>
          <a:p>
            <a:r>
              <a:rPr lang="en-US" altLang="zh-CN"/>
              <a:t> </a:t>
            </a:r>
            <a:br>
              <a:rPr lang="en-US" altLang="zh-CN"/>
            </a:br>
            <a:endParaRPr lang="zh-CN" altLang="en-US"/>
          </a:p>
        </p:txBody>
      </p:sp>
      <p:sp>
        <p:nvSpPr>
          <p:cNvPr id="10" name="矩形 5">
            <a:extLst>
              <a:ext uri="{FF2B5EF4-FFF2-40B4-BE49-F238E27FC236}">
                <a16:creationId xmlns:a16="http://schemas.microsoft.com/office/drawing/2014/main" id="{95A0DCA7-EA04-9947-B032-8A1674764A1E}"/>
              </a:ext>
            </a:extLst>
          </p:cNvPr>
          <p:cNvSpPr>
            <a:spLocks noChangeArrowheads="1"/>
          </p:cNvSpPr>
          <p:nvPr/>
        </p:nvSpPr>
        <p:spPr bwMode="auto">
          <a:xfrm>
            <a:off x="1601391" y="1127523"/>
            <a:ext cx="6750844"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buFont typeface="Arial" panose="020B0604020202020204" pitchFamily="34" charset="0"/>
              <a:buChar char="•"/>
            </a:pPr>
            <a:r>
              <a:rPr lang="zh-CN" altLang="en-US" sz="1500" b="1">
                <a:solidFill>
                  <a:srgbClr val="1A1A1A"/>
                </a:solidFill>
                <a:latin typeface="宋体" panose="02010600030101010101" pitchFamily="2" charset="-122"/>
              </a:rPr>
              <a:t>线性函数近似</a:t>
            </a:r>
            <a:r>
              <a:rPr lang="en-US" altLang="zh-CN" sz="1500" b="1">
                <a:solidFill>
                  <a:srgbClr val="1A1A1A"/>
                </a:solidFill>
                <a:latin typeface="宋体" panose="02010600030101010101" pitchFamily="2" charset="-122"/>
              </a:rPr>
              <a:t>--</a:t>
            </a:r>
            <a:r>
              <a:rPr lang="zh-CN" altLang="en-US" sz="1500" b="1">
                <a:solidFill>
                  <a:srgbClr val="1A1A1A"/>
                </a:solidFill>
                <a:latin typeface="宋体" panose="02010600030101010101" pitchFamily="2" charset="-122"/>
              </a:rPr>
              <a:t>特征向量</a:t>
            </a:r>
            <a:endParaRPr lang="en-US" altLang="zh-CN" sz="1500" b="1">
              <a:solidFill>
                <a:srgbClr val="1A1A1A"/>
              </a:solidFill>
              <a:latin typeface="宋体" panose="02010600030101010101" pitchFamily="2" charset="-122"/>
            </a:endParaRPr>
          </a:p>
        </p:txBody>
      </p:sp>
      <p:sp>
        <p:nvSpPr>
          <p:cNvPr id="35844" name="矩形 2">
            <a:extLst>
              <a:ext uri="{FF2B5EF4-FFF2-40B4-BE49-F238E27FC236}">
                <a16:creationId xmlns:a16="http://schemas.microsoft.com/office/drawing/2014/main" id="{F4B98079-4BAE-F741-85F8-B575CA164683}"/>
              </a:ext>
            </a:extLst>
          </p:cNvPr>
          <p:cNvSpPr>
            <a:spLocks noChangeArrowheads="1"/>
          </p:cNvSpPr>
          <p:nvPr/>
        </p:nvSpPr>
        <p:spPr bwMode="auto">
          <a:xfrm>
            <a:off x="1759744" y="1969294"/>
            <a:ext cx="318548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a:solidFill>
                  <a:srgbClr val="1A1A1A"/>
                </a:solidFill>
                <a:latin typeface="-apple-system"/>
              </a:rPr>
              <a:t>参数更新规则相对比较简单：</a:t>
            </a:r>
            <a:endParaRPr lang="zh-CN" altLang="en-US"/>
          </a:p>
        </p:txBody>
      </p:sp>
      <p:sp>
        <p:nvSpPr>
          <p:cNvPr id="35845" name="矩形 4">
            <a:extLst>
              <a:ext uri="{FF2B5EF4-FFF2-40B4-BE49-F238E27FC236}">
                <a16:creationId xmlns:a16="http://schemas.microsoft.com/office/drawing/2014/main" id="{A979C4C8-9CF0-6247-8E39-3BC8D4C671CC}"/>
              </a:ext>
            </a:extLst>
          </p:cNvPr>
          <p:cNvSpPr>
            <a:spLocks noChangeArrowheads="1"/>
          </p:cNvSpPr>
          <p:nvPr/>
        </p:nvSpPr>
        <p:spPr bwMode="auto">
          <a:xfrm>
            <a:off x="1765698" y="3327798"/>
            <a:ext cx="475059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a:solidFill>
                  <a:srgbClr val="1A1A1A"/>
                </a:solidFill>
                <a:latin typeface="-apple-system"/>
              </a:rPr>
              <a:t>即：参数更新量 </a:t>
            </a:r>
            <a:r>
              <a:rPr lang="en-US" altLang="zh-CN">
                <a:solidFill>
                  <a:srgbClr val="1A1A1A"/>
                </a:solidFill>
                <a:latin typeface="-apple-system"/>
              </a:rPr>
              <a:t>= </a:t>
            </a:r>
            <a:r>
              <a:rPr lang="zh-CN" altLang="en-US">
                <a:solidFill>
                  <a:srgbClr val="1A1A1A"/>
                </a:solidFill>
                <a:latin typeface="-apple-system"/>
              </a:rPr>
              <a:t>步长 </a:t>
            </a:r>
            <a:r>
              <a:rPr lang="en-US" altLang="zh-CN">
                <a:solidFill>
                  <a:srgbClr val="1A1A1A"/>
                </a:solidFill>
                <a:latin typeface="-apple-system"/>
              </a:rPr>
              <a:t>× </a:t>
            </a:r>
            <a:r>
              <a:rPr lang="zh-CN" altLang="en-US">
                <a:solidFill>
                  <a:srgbClr val="1A1A1A"/>
                </a:solidFill>
                <a:latin typeface="-apple-system"/>
              </a:rPr>
              <a:t>预测误差 </a:t>
            </a:r>
            <a:r>
              <a:rPr lang="en-US" altLang="zh-CN">
                <a:solidFill>
                  <a:srgbClr val="1A1A1A"/>
                </a:solidFill>
                <a:latin typeface="-apple-system"/>
              </a:rPr>
              <a:t>× </a:t>
            </a:r>
            <a:r>
              <a:rPr lang="zh-CN" altLang="en-US">
                <a:solidFill>
                  <a:srgbClr val="1A1A1A"/>
                </a:solidFill>
                <a:latin typeface="-apple-system"/>
              </a:rPr>
              <a:t>特征值</a:t>
            </a:r>
            <a:endParaRPr lang="zh-CN" altLang="en-US"/>
          </a:p>
        </p:txBody>
      </p:sp>
      <p:sp>
        <p:nvSpPr>
          <p:cNvPr id="7" name="文本框 6">
            <a:extLst>
              <a:ext uri="{FF2B5EF4-FFF2-40B4-BE49-F238E27FC236}">
                <a16:creationId xmlns:a16="http://schemas.microsoft.com/office/drawing/2014/main" id="{6537656D-14A8-6B4D-B9AF-320AD8048483}"/>
              </a:ext>
            </a:extLst>
          </p:cNvPr>
          <p:cNvSpPr txBox="1">
            <a:spLocks noRot="1" noChangeAspect="1" noMove="1" noResize="1" noEditPoints="1" noAdjustHandles="1" noChangeArrowheads="1" noChangeShapeType="1" noTextEdit="1"/>
          </p:cNvSpPr>
          <p:nvPr/>
        </p:nvSpPr>
        <p:spPr>
          <a:xfrm>
            <a:off x="2553793" y="2405909"/>
            <a:ext cx="2666252" cy="276999"/>
          </a:xfrm>
          <a:prstGeom prst="rect">
            <a:avLst/>
          </a:prstGeom>
          <a:blipFill>
            <a:blip r:embed="rId3"/>
            <a:stretch>
              <a:fillRect l="-3087" t="-22951" b="-50820"/>
            </a:stretch>
          </a:blipFill>
        </p:spPr>
        <p:txBody>
          <a:bodyPr/>
          <a:lstStyle/>
          <a:p>
            <a:pPr>
              <a:defRPr/>
            </a:pPr>
            <a:r>
              <a:rPr lang="zh-CN" altLang="en-US">
                <a:noFill/>
              </a:rPr>
              <a:t> </a:t>
            </a:r>
          </a:p>
        </p:txBody>
      </p:sp>
      <p:sp>
        <p:nvSpPr>
          <p:cNvPr id="8" name="文本框 7">
            <a:extLst>
              <a:ext uri="{FF2B5EF4-FFF2-40B4-BE49-F238E27FC236}">
                <a16:creationId xmlns:a16="http://schemas.microsoft.com/office/drawing/2014/main" id="{7A3214FF-DD8A-4749-9DEA-0FDF9777D2CF}"/>
              </a:ext>
            </a:extLst>
          </p:cNvPr>
          <p:cNvSpPr txBox="1">
            <a:spLocks noRot="1" noChangeAspect="1" noMove="1" noResize="1" noEditPoints="1" noAdjustHandles="1" noChangeArrowheads="1" noChangeShapeType="1" noTextEdit="1"/>
          </p:cNvSpPr>
          <p:nvPr/>
        </p:nvSpPr>
        <p:spPr>
          <a:xfrm>
            <a:off x="2407962" y="2890643"/>
            <a:ext cx="3022559" cy="312634"/>
          </a:xfrm>
          <a:prstGeom prst="rect">
            <a:avLst/>
          </a:prstGeom>
          <a:blipFill>
            <a:blip r:embed="rId4"/>
            <a:stretch>
              <a:fillRect/>
            </a:stretch>
          </a:blipFill>
        </p:spPr>
        <p:txBody>
          <a:bodyPr/>
          <a:lstStyle/>
          <a:p>
            <a:pPr>
              <a:defRPr/>
            </a:pPr>
            <a:r>
              <a:rPr lang="zh-CN" altLang="en-US">
                <a:noFill/>
              </a:rPr>
              <a:t> </a:t>
            </a:r>
          </a:p>
        </p:txBody>
      </p:sp>
    </p:spTree>
    <p:extLst>
      <p:ext uri="{BB962C8B-B14F-4D97-AF65-F5344CB8AC3E}">
        <p14:creationId xmlns:p14="http://schemas.microsoft.com/office/powerpoint/2010/main" val="93585161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文本框 1">
            <a:extLst>
              <a:ext uri="{FF2B5EF4-FFF2-40B4-BE49-F238E27FC236}">
                <a16:creationId xmlns:a16="http://schemas.microsoft.com/office/drawing/2014/main" id="{8B03CCFA-2055-944F-B376-B7B17625AE3C}"/>
              </a:ext>
            </a:extLst>
          </p:cNvPr>
          <p:cNvSpPr txBox="1">
            <a:spLocks noChangeArrowheads="1"/>
          </p:cNvSpPr>
          <p:nvPr/>
        </p:nvSpPr>
        <p:spPr bwMode="auto">
          <a:xfrm>
            <a:off x="4229100" y="2238375"/>
            <a:ext cx="6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4" name="矩形 5">
            <a:extLst>
              <a:ext uri="{FF2B5EF4-FFF2-40B4-BE49-F238E27FC236}">
                <a16:creationId xmlns:a16="http://schemas.microsoft.com/office/drawing/2014/main" id="{F5903033-4B0D-CA4E-A935-B6D6A194476F}"/>
              </a:ext>
            </a:extLst>
          </p:cNvPr>
          <p:cNvSpPr>
            <a:spLocks noChangeArrowheads="1"/>
          </p:cNvSpPr>
          <p:nvPr/>
        </p:nvSpPr>
        <p:spPr bwMode="auto">
          <a:xfrm>
            <a:off x="1547813" y="1103710"/>
            <a:ext cx="6750844"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buFont typeface="Arial" panose="020B0604020202020204" pitchFamily="34" charset="0"/>
              <a:buChar char="•"/>
            </a:pPr>
            <a:r>
              <a:rPr lang="zh-CN" altLang="en-US" sz="1500" b="1">
                <a:solidFill>
                  <a:srgbClr val="1A1A1A"/>
                </a:solidFill>
                <a:latin typeface="宋体" panose="02010600030101010101" pitchFamily="2" charset="-122"/>
              </a:rPr>
              <a:t>预测</a:t>
            </a:r>
            <a:r>
              <a:rPr lang="en-US" altLang="zh-CN" sz="1500" b="1">
                <a:solidFill>
                  <a:srgbClr val="1A1A1A"/>
                </a:solidFill>
                <a:latin typeface="宋体" panose="02010600030101010101" pitchFamily="2" charset="-122"/>
              </a:rPr>
              <a:t>——</a:t>
            </a:r>
            <a:r>
              <a:rPr lang="zh-CN" altLang="en-US" sz="1500" b="1">
                <a:solidFill>
                  <a:srgbClr val="1A1A1A"/>
                </a:solidFill>
                <a:latin typeface="宋体" panose="02010600030101010101" pitchFamily="2" charset="-122"/>
              </a:rPr>
              <a:t>递增算法 </a:t>
            </a:r>
            <a:endParaRPr lang="en-US" altLang="zh-CN" sz="1500" b="1">
              <a:solidFill>
                <a:srgbClr val="1A1A1A"/>
              </a:solidFill>
              <a:latin typeface="宋体" panose="02010600030101010101" pitchFamily="2" charset="-122"/>
            </a:endParaRPr>
          </a:p>
        </p:txBody>
      </p:sp>
      <p:sp>
        <p:nvSpPr>
          <p:cNvPr id="37892" name="矩形 1">
            <a:extLst>
              <a:ext uri="{FF2B5EF4-FFF2-40B4-BE49-F238E27FC236}">
                <a16:creationId xmlns:a16="http://schemas.microsoft.com/office/drawing/2014/main" id="{7A2A77A1-92A6-A94C-882E-EED2F031E8E2}"/>
              </a:ext>
            </a:extLst>
          </p:cNvPr>
          <p:cNvSpPr>
            <a:spLocks noChangeArrowheads="1"/>
          </p:cNvSpPr>
          <p:nvPr/>
        </p:nvSpPr>
        <p:spPr bwMode="auto">
          <a:xfrm>
            <a:off x="1439466" y="1847850"/>
            <a:ext cx="415885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a:solidFill>
                  <a:srgbClr val="1A1A1A"/>
                </a:solidFill>
                <a:latin typeface="-apple-system"/>
              </a:rPr>
              <a:t>基于蒙特卡罗方法的函数逼近，具体的过程为：</a:t>
            </a:r>
            <a:endParaRPr lang="en-US" altLang="zh-CN">
              <a:solidFill>
                <a:srgbClr val="1A1A1A"/>
              </a:solidFill>
              <a:latin typeface="-apple-system"/>
            </a:endParaRPr>
          </a:p>
        </p:txBody>
      </p:sp>
      <p:sp>
        <p:nvSpPr>
          <p:cNvPr id="37893" name="矩形 8">
            <a:extLst>
              <a:ext uri="{FF2B5EF4-FFF2-40B4-BE49-F238E27FC236}">
                <a16:creationId xmlns:a16="http://schemas.microsoft.com/office/drawing/2014/main" id="{45331F49-939B-8D48-87AA-9015B8A5ABBF}"/>
              </a:ext>
            </a:extLst>
          </p:cNvPr>
          <p:cNvSpPr>
            <a:spLocks noChangeArrowheads="1"/>
          </p:cNvSpPr>
          <p:nvPr/>
        </p:nvSpPr>
        <p:spPr bwMode="auto">
          <a:xfrm>
            <a:off x="2253854" y="259557"/>
            <a:ext cx="3429000"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400">
                <a:solidFill>
                  <a:srgbClr val="FFFFFF"/>
                </a:solidFill>
                <a:latin typeface="CMSS12"/>
              </a:rPr>
              <a:t>Incremental Methods</a:t>
            </a:r>
          </a:p>
          <a:p>
            <a:r>
              <a:rPr lang="en-US" altLang="zh-CN"/>
              <a:t> </a:t>
            </a:r>
            <a:br>
              <a:rPr lang="en-US" altLang="zh-CN"/>
            </a:br>
            <a:endParaRPr lang="zh-CN" altLang="en-US"/>
          </a:p>
        </p:txBody>
      </p:sp>
      <p:pic>
        <p:nvPicPr>
          <p:cNvPr id="37894" name="图片 2">
            <a:extLst>
              <a:ext uri="{FF2B5EF4-FFF2-40B4-BE49-F238E27FC236}">
                <a16:creationId xmlns:a16="http://schemas.microsoft.com/office/drawing/2014/main" id="{0809B779-6383-4940-A367-65AA01576A2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057775" y="2010966"/>
            <a:ext cx="2128838"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a:extLst>
              <a:ext uri="{FF2B5EF4-FFF2-40B4-BE49-F238E27FC236}">
                <a16:creationId xmlns:a16="http://schemas.microsoft.com/office/drawing/2014/main" id="{8D54FEE8-E9A4-3046-BC1B-DA50A85932AB}"/>
              </a:ext>
            </a:extLst>
          </p:cNvPr>
          <p:cNvSpPr>
            <a:spLocks noRot="1" noChangeAspect="1" noMove="1" noResize="1" noEditPoints="1" noAdjustHandles="1" noChangeArrowheads="1" noChangeShapeType="1" noTextEdit="1"/>
          </p:cNvSpPr>
          <p:nvPr/>
        </p:nvSpPr>
        <p:spPr>
          <a:xfrm>
            <a:off x="1761055" y="2136807"/>
            <a:ext cx="4080152" cy="1107996"/>
          </a:xfrm>
          <a:prstGeom prst="rect">
            <a:avLst/>
          </a:prstGeom>
          <a:blipFill>
            <a:blip r:embed="rId4"/>
            <a:stretch>
              <a:fillRect l="-448" t="-2058" b="-4527"/>
            </a:stretch>
          </a:blipFill>
        </p:spPr>
        <p:txBody>
          <a:bodyPr/>
          <a:lstStyle/>
          <a:p>
            <a:pPr>
              <a:defRPr/>
            </a:pPr>
            <a:r>
              <a:rPr lang="zh-CN" altLang="en-US" dirty="0">
                <a:noFill/>
              </a:rPr>
              <a:t> </a:t>
            </a:r>
          </a:p>
        </p:txBody>
      </p:sp>
      <p:sp>
        <p:nvSpPr>
          <p:cNvPr id="3" name="文本框 2">
            <a:extLst>
              <a:ext uri="{FF2B5EF4-FFF2-40B4-BE49-F238E27FC236}">
                <a16:creationId xmlns:a16="http://schemas.microsoft.com/office/drawing/2014/main" id="{7D4E756F-9B33-7D40-B43D-0E5EE992BCD6}"/>
              </a:ext>
            </a:extLst>
          </p:cNvPr>
          <p:cNvSpPr txBox="1">
            <a:spLocks noRot="1" noChangeAspect="1" noMove="1" noResize="1" noEditPoints="1" noAdjustHandles="1" noChangeArrowheads="1" noChangeShapeType="1" noTextEdit="1"/>
          </p:cNvSpPr>
          <p:nvPr/>
        </p:nvSpPr>
        <p:spPr>
          <a:xfrm>
            <a:off x="2033824" y="3244804"/>
            <a:ext cx="2716898" cy="303737"/>
          </a:xfrm>
          <a:prstGeom prst="rect">
            <a:avLst/>
          </a:prstGeom>
          <a:blipFill>
            <a:blip r:embed="rId5"/>
            <a:stretch>
              <a:fillRect/>
            </a:stretch>
          </a:blipFill>
        </p:spPr>
        <p:txBody>
          <a:bodyPr/>
          <a:lstStyle/>
          <a:p>
            <a:pPr>
              <a:defRPr/>
            </a:pPr>
            <a:r>
              <a:rPr lang="zh-CN" altLang="en-US">
                <a:noFill/>
              </a:rPr>
              <a:t> </a:t>
            </a:r>
          </a:p>
        </p:txBody>
      </p:sp>
      <p:sp>
        <p:nvSpPr>
          <p:cNvPr id="12" name="文本框 11">
            <a:extLst>
              <a:ext uri="{FF2B5EF4-FFF2-40B4-BE49-F238E27FC236}">
                <a16:creationId xmlns:a16="http://schemas.microsoft.com/office/drawing/2014/main" id="{8EF4A5F0-07D1-8F4E-B02F-6FB6755374B8}"/>
              </a:ext>
            </a:extLst>
          </p:cNvPr>
          <p:cNvSpPr txBox="1">
            <a:spLocks noRot="1" noChangeAspect="1" noMove="1" noResize="1" noEditPoints="1" noAdjustHandles="1" noChangeArrowheads="1" noChangeShapeType="1" noTextEdit="1"/>
          </p:cNvSpPr>
          <p:nvPr/>
        </p:nvSpPr>
        <p:spPr>
          <a:xfrm>
            <a:off x="2281848" y="3491969"/>
            <a:ext cx="4067508" cy="303737"/>
          </a:xfrm>
          <a:prstGeom prst="rect">
            <a:avLst/>
          </a:prstGeom>
          <a:blipFill>
            <a:blip r:embed="rId6"/>
            <a:stretch>
              <a:fillRect t="-9091" r="-337" b="-19697"/>
            </a:stretch>
          </a:blipFill>
        </p:spPr>
        <p:txBody>
          <a:bodyPr/>
          <a:lstStyle/>
          <a:p>
            <a:pPr>
              <a:defRPr/>
            </a:pPr>
            <a:r>
              <a:rPr lang="zh-CN" altLang="en-US">
                <a:noFill/>
              </a:rPr>
              <a:t> </a:t>
            </a:r>
          </a:p>
        </p:txBody>
      </p:sp>
    </p:spTree>
    <p:extLst>
      <p:ext uri="{BB962C8B-B14F-4D97-AF65-F5344CB8AC3E}">
        <p14:creationId xmlns:p14="http://schemas.microsoft.com/office/powerpoint/2010/main" val="9019543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文本框 1">
            <a:extLst>
              <a:ext uri="{FF2B5EF4-FFF2-40B4-BE49-F238E27FC236}">
                <a16:creationId xmlns:a16="http://schemas.microsoft.com/office/drawing/2014/main" id="{2F008351-F410-844D-B457-E8041F5C8B48}"/>
              </a:ext>
            </a:extLst>
          </p:cNvPr>
          <p:cNvSpPr txBox="1">
            <a:spLocks noChangeArrowheads="1"/>
          </p:cNvSpPr>
          <p:nvPr/>
        </p:nvSpPr>
        <p:spPr bwMode="auto">
          <a:xfrm>
            <a:off x="4229100" y="2238375"/>
            <a:ext cx="6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4" name="矩形 5">
            <a:extLst>
              <a:ext uri="{FF2B5EF4-FFF2-40B4-BE49-F238E27FC236}">
                <a16:creationId xmlns:a16="http://schemas.microsoft.com/office/drawing/2014/main" id="{D10C8519-16D2-EF4C-96DF-0E1AB0937282}"/>
              </a:ext>
            </a:extLst>
          </p:cNvPr>
          <p:cNvSpPr>
            <a:spLocks noChangeArrowheads="1"/>
          </p:cNvSpPr>
          <p:nvPr/>
        </p:nvSpPr>
        <p:spPr bwMode="auto">
          <a:xfrm>
            <a:off x="1601391" y="1092994"/>
            <a:ext cx="6750844"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buFont typeface="Arial" panose="020B0604020202020204" pitchFamily="34" charset="0"/>
              <a:buChar char="•"/>
            </a:pPr>
            <a:r>
              <a:rPr lang="zh-CN" altLang="en-US" sz="1500" b="1">
                <a:solidFill>
                  <a:srgbClr val="1A1A1A"/>
                </a:solidFill>
                <a:latin typeface="宋体" panose="02010600030101010101" pitchFamily="2" charset="-122"/>
              </a:rPr>
              <a:t>预测</a:t>
            </a:r>
            <a:r>
              <a:rPr lang="en-US" altLang="zh-CN" sz="1500" b="1">
                <a:solidFill>
                  <a:srgbClr val="1A1A1A"/>
                </a:solidFill>
                <a:latin typeface="宋体" panose="02010600030101010101" pitchFamily="2" charset="-122"/>
              </a:rPr>
              <a:t>——</a:t>
            </a:r>
            <a:r>
              <a:rPr lang="zh-CN" altLang="en-US" sz="1500" b="1">
                <a:solidFill>
                  <a:srgbClr val="1A1A1A"/>
                </a:solidFill>
                <a:latin typeface="宋体" panose="02010600030101010101" pitchFamily="2" charset="-122"/>
              </a:rPr>
              <a:t>递增算法 </a:t>
            </a:r>
            <a:endParaRPr lang="en-US" altLang="zh-CN" sz="1500" b="1">
              <a:solidFill>
                <a:srgbClr val="1A1A1A"/>
              </a:solidFill>
              <a:latin typeface="宋体" panose="02010600030101010101" pitchFamily="2" charset="-122"/>
            </a:endParaRPr>
          </a:p>
        </p:txBody>
      </p:sp>
      <p:sp>
        <p:nvSpPr>
          <p:cNvPr id="35844" name="矩形 1">
            <a:extLst>
              <a:ext uri="{FF2B5EF4-FFF2-40B4-BE49-F238E27FC236}">
                <a16:creationId xmlns:a16="http://schemas.microsoft.com/office/drawing/2014/main" id="{72CAE17B-FEBE-794E-A5B3-0CB6FDB144CC}"/>
              </a:ext>
            </a:extLst>
          </p:cNvPr>
          <p:cNvSpPr>
            <a:spLocks noRot="1" noChangeAspect="1" noMove="1" noResize="1" noEditPoints="1" noAdjustHandles="1" noChangeArrowheads="1" noChangeShapeType="1" noTextEdit="1"/>
          </p:cNvSpPr>
          <p:nvPr/>
        </p:nvSpPr>
        <p:spPr bwMode="auto">
          <a:xfrm>
            <a:off x="1439466" y="1847850"/>
            <a:ext cx="6264752" cy="900247"/>
          </a:xfrm>
          <a:prstGeom prst="rect">
            <a:avLst/>
          </a:prstGeom>
          <a:blipFill>
            <a:blip r:embed="rId3"/>
            <a:stretch>
              <a:fillRect l="-657" t="-3553" b="-7614"/>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defRPr/>
            </a:pPr>
            <a:r>
              <a:rPr lang="zh-CN" altLang="en-US">
                <a:noFill/>
              </a:rPr>
              <a:t> </a:t>
            </a:r>
          </a:p>
        </p:txBody>
      </p:sp>
      <p:sp>
        <p:nvSpPr>
          <p:cNvPr id="39941" name="矩形 8">
            <a:extLst>
              <a:ext uri="{FF2B5EF4-FFF2-40B4-BE49-F238E27FC236}">
                <a16:creationId xmlns:a16="http://schemas.microsoft.com/office/drawing/2014/main" id="{DE6F5345-A1A4-3745-8AEC-9E1267B5EC15}"/>
              </a:ext>
            </a:extLst>
          </p:cNvPr>
          <p:cNvSpPr>
            <a:spLocks noChangeArrowheads="1"/>
          </p:cNvSpPr>
          <p:nvPr/>
        </p:nvSpPr>
        <p:spPr bwMode="auto">
          <a:xfrm>
            <a:off x="2334816" y="259557"/>
            <a:ext cx="3429000"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400">
                <a:solidFill>
                  <a:srgbClr val="FFFFFF"/>
                </a:solidFill>
                <a:latin typeface="CMSS12"/>
              </a:rPr>
              <a:t>Incremental Methods</a:t>
            </a:r>
          </a:p>
          <a:p>
            <a:r>
              <a:rPr lang="en-US" altLang="zh-CN"/>
              <a:t> </a:t>
            </a:r>
            <a:br>
              <a:rPr lang="en-US" altLang="zh-CN"/>
            </a:br>
            <a:endParaRPr lang="zh-CN" altLang="en-US"/>
          </a:p>
        </p:txBody>
      </p:sp>
      <p:sp>
        <p:nvSpPr>
          <p:cNvPr id="3" name="文本框 2">
            <a:extLst>
              <a:ext uri="{FF2B5EF4-FFF2-40B4-BE49-F238E27FC236}">
                <a16:creationId xmlns:a16="http://schemas.microsoft.com/office/drawing/2014/main" id="{C3DE5D27-D06A-8641-A08D-C3C3F6BA5959}"/>
              </a:ext>
            </a:extLst>
          </p:cNvPr>
          <p:cNvSpPr txBox="1">
            <a:spLocks noRot="1" noChangeAspect="1" noMove="1" noResize="1" noEditPoints="1" noAdjustHandles="1" noChangeArrowheads="1" noChangeShapeType="1" noTextEdit="1"/>
          </p:cNvSpPr>
          <p:nvPr/>
        </p:nvSpPr>
        <p:spPr>
          <a:xfrm>
            <a:off x="3813003" y="2460320"/>
            <a:ext cx="3902655" cy="303737"/>
          </a:xfrm>
          <a:prstGeom prst="rect">
            <a:avLst/>
          </a:prstGeom>
          <a:blipFill>
            <a:blip r:embed="rId4"/>
            <a:stretch>
              <a:fillRect/>
            </a:stretch>
          </a:blipFill>
        </p:spPr>
        <p:txBody>
          <a:bodyPr/>
          <a:lstStyle/>
          <a:p>
            <a:pPr>
              <a:defRPr/>
            </a:pPr>
            <a:r>
              <a:rPr lang="zh-CN" altLang="en-US">
                <a:noFill/>
              </a:rPr>
              <a:t> </a:t>
            </a:r>
          </a:p>
        </p:txBody>
      </p:sp>
      <p:sp>
        <p:nvSpPr>
          <p:cNvPr id="2" name="矩形 1">
            <a:extLst>
              <a:ext uri="{FF2B5EF4-FFF2-40B4-BE49-F238E27FC236}">
                <a16:creationId xmlns:a16="http://schemas.microsoft.com/office/drawing/2014/main" id="{DE42CBA5-ACE8-8945-BC1F-CB1A53F25B0F}"/>
              </a:ext>
            </a:extLst>
          </p:cNvPr>
          <p:cNvSpPr>
            <a:spLocks noRot="1" noChangeAspect="1" noMove="1" noResize="1" noEditPoints="1" noAdjustHandles="1" noChangeArrowheads="1" noChangeShapeType="1" noTextEdit="1"/>
          </p:cNvSpPr>
          <p:nvPr/>
        </p:nvSpPr>
        <p:spPr>
          <a:xfrm>
            <a:off x="1446103" y="2786792"/>
            <a:ext cx="6269555" cy="711060"/>
          </a:xfrm>
          <a:prstGeom prst="rect">
            <a:avLst/>
          </a:prstGeom>
          <a:blipFill>
            <a:blip r:embed="rId5"/>
            <a:stretch>
              <a:fillRect l="-583" t="-3226" b="-10323"/>
            </a:stretch>
          </a:blipFill>
        </p:spPr>
        <p:txBody>
          <a:bodyPr/>
          <a:lstStyle/>
          <a:p>
            <a:pPr>
              <a:defRPr/>
            </a:pPr>
            <a:r>
              <a:rPr lang="zh-CN" altLang="en-US">
                <a:noFill/>
              </a:rPr>
              <a:t> </a:t>
            </a:r>
          </a:p>
        </p:txBody>
      </p:sp>
      <p:sp>
        <p:nvSpPr>
          <p:cNvPr id="13" name="文本框 12">
            <a:extLst>
              <a:ext uri="{FF2B5EF4-FFF2-40B4-BE49-F238E27FC236}">
                <a16:creationId xmlns:a16="http://schemas.microsoft.com/office/drawing/2014/main" id="{434828CC-CC2B-8849-A3E7-9BD021444EF8}"/>
              </a:ext>
            </a:extLst>
          </p:cNvPr>
          <p:cNvSpPr txBox="1">
            <a:spLocks noRot="1" noChangeAspect="1" noMove="1" noResize="1" noEditPoints="1" noAdjustHandles="1" noChangeArrowheads="1" noChangeShapeType="1" noTextEdit="1"/>
          </p:cNvSpPr>
          <p:nvPr/>
        </p:nvSpPr>
        <p:spPr>
          <a:xfrm>
            <a:off x="4896365" y="2956330"/>
            <a:ext cx="2794275" cy="380153"/>
          </a:xfrm>
          <a:prstGeom prst="rect">
            <a:avLst/>
          </a:prstGeom>
          <a:blipFill>
            <a:blip r:embed="rId6"/>
            <a:stretch>
              <a:fillRect/>
            </a:stretch>
          </a:blipFill>
        </p:spPr>
        <p:txBody>
          <a:bodyPr/>
          <a:lstStyle/>
          <a:p>
            <a:pPr>
              <a:defRPr/>
            </a:pPr>
            <a:r>
              <a:rPr lang="zh-CN" altLang="en-US">
                <a:noFill/>
              </a:rPr>
              <a:t> </a:t>
            </a:r>
          </a:p>
        </p:txBody>
      </p:sp>
      <p:sp>
        <p:nvSpPr>
          <p:cNvPr id="6" name="矩形 5">
            <a:extLst>
              <a:ext uri="{FF2B5EF4-FFF2-40B4-BE49-F238E27FC236}">
                <a16:creationId xmlns:a16="http://schemas.microsoft.com/office/drawing/2014/main" id="{138E3D42-8089-B440-BA92-728F1205E59D}"/>
              </a:ext>
            </a:extLst>
          </p:cNvPr>
          <p:cNvSpPr>
            <a:spLocks noRot="1" noChangeAspect="1" noMove="1" noResize="1" noEditPoints="1" noAdjustHandles="1" noChangeArrowheads="1" noChangeShapeType="1" noTextEdit="1"/>
          </p:cNvSpPr>
          <p:nvPr/>
        </p:nvSpPr>
        <p:spPr>
          <a:xfrm>
            <a:off x="1817809" y="3500159"/>
            <a:ext cx="2576138" cy="276999"/>
          </a:xfrm>
          <a:prstGeom prst="rect">
            <a:avLst/>
          </a:prstGeom>
          <a:blipFill>
            <a:blip r:embed="rId7"/>
            <a:stretch>
              <a:fillRect t="-10000" b="-26667"/>
            </a:stretch>
          </a:blipFill>
        </p:spPr>
        <p:txBody>
          <a:bodyPr/>
          <a:lstStyle/>
          <a:p>
            <a:pPr>
              <a:defRPr/>
            </a:pPr>
            <a:r>
              <a:rPr lang="zh-CN" altLang="en-US">
                <a:noFill/>
              </a:rPr>
              <a:t> </a:t>
            </a:r>
          </a:p>
        </p:txBody>
      </p:sp>
      <p:sp>
        <p:nvSpPr>
          <p:cNvPr id="7" name="文本框 6">
            <a:extLst>
              <a:ext uri="{FF2B5EF4-FFF2-40B4-BE49-F238E27FC236}">
                <a16:creationId xmlns:a16="http://schemas.microsoft.com/office/drawing/2014/main" id="{44920D35-4F06-F548-8E46-40B17A7BC600}"/>
              </a:ext>
            </a:extLst>
          </p:cNvPr>
          <p:cNvSpPr txBox="1">
            <a:spLocks noRot="1" noChangeAspect="1" noMove="1" noResize="1" noEditPoints="1" noAdjustHandles="1" noChangeArrowheads="1" noChangeShapeType="1" noTextEdit="1"/>
          </p:cNvSpPr>
          <p:nvPr/>
        </p:nvSpPr>
        <p:spPr>
          <a:xfrm>
            <a:off x="2141832" y="3773673"/>
            <a:ext cx="1424669" cy="207749"/>
          </a:xfrm>
          <a:prstGeom prst="rect">
            <a:avLst/>
          </a:prstGeom>
          <a:blipFill>
            <a:blip r:embed="rId8"/>
            <a:stretch>
              <a:fillRect l="-4167" t="-28261" r="-6410" b="-50000"/>
            </a:stretch>
          </a:blipFill>
        </p:spPr>
        <p:txBody>
          <a:bodyPr/>
          <a:lstStyle/>
          <a:p>
            <a:pPr>
              <a:defRPr/>
            </a:pPr>
            <a:r>
              <a:rPr lang="zh-CN" altLang="en-US" dirty="0">
                <a:noFill/>
              </a:rPr>
              <a:t> </a:t>
            </a:r>
          </a:p>
        </p:txBody>
      </p:sp>
      <p:sp>
        <p:nvSpPr>
          <p:cNvPr id="8" name="右大括号 7">
            <a:extLst>
              <a:ext uri="{FF2B5EF4-FFF2-40B4-BE49-F238E27FC236}">
                <a16:creationId xmlns:a16="http://schemas.microsoft.com/office/drawing/2014/main" id="{30873989-D51F-594C-8366-27808BDF2DD2}"/>
              </a:ext>
            </a:extLst>
          </p:cNvPr>
          <p:cNvSpPr/>
          <p:nvPr/>
        </p:nvSpPr>
        <p:spPr>
          <a:xfrm>
            <a:off x="4393407" y="3498057"/>
            <a:ext cx="178594" cy="483394"/>
          </a:xfrm>
          <a:prstGeom prst="rightBrace">
            <a:avLst/>
          </a:prstGeom>
        </p:spPr>
        <p:style>
          <a:lnRef idx="1">
            <a:schemeClr val="accent2"/>
          </a:lnRef>
          <a:fillRef idx="0">
            <a:schemeClr val="accent2"/>
          </a:fillRef>
          <a:effectRef idx="0">
            <a:schemeClr val="accent2"/>
          </a:effectRef>
          <a:fontRef idx="minor">
            <a:schemeClr val="tx1"/>
          </a:fontRef>
        </p:style>
        <p:txBody>
          <a:bodyPr anchor="ctr"/>
          <a:lstStyle/>
          <a:p>
            <a:pPr algn="ctr">
              <a:defRPr/>
            </a:pPr>
            <a:endParaRPr lang="zh-CN" altLang="en-US"/>
          </a:p>
        </p:txBody>
      </p:sp>
      <p:sp>
        <p:nvSpPr>
          <p:cNvPr id="9" name="右箭头 8">
            <a:extLst>
              <a:ext uri="{FF2B5EF4-FFF2-40B4-BE49-F238E27FC236}">
                <a16:creationId xmlns:a16="http://schemas.microsoft.com/office/drawing/2014/main" id="{3ECAFA8B-DB1C-0545-A9E0-C5FC19630B7A}"/>
              </a:ext>
            </a:extLst>
          </p:cNvPr>
          <p:cNvSpPr/>
          <p:nvPr/>
        </p:nvSpPr>
        <p:spPr>
          <a:xfrm>
            <a:off x="4680347" y="3638550"/>
            <a:ext cx="242888" cy="2393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0" name="矩形 9">
            <a:extLst>
              <a:ext uri="{FF2B5EF4-FFF2-40B4-BE49-F238E27FC236}">
                <a16:creationId xmlns:a16="http://schemas.microsoft.com/office/drawing/2014/main" id="{B2EF3F28-96F8-8349-8821-0AB2E7C7461A}"/>
              </a:ext>
            </a:extLst>
          </p:cNvPr>
          <p:cNvSpPr>
            <a:spLocks noRot="1" noChangeAspect="1" noMove="1" noResize="1" noEditPoints="1" noAdjustHandles="1" noChangeArrowheads="1" noChangeShapeType="1" noTextEdit="1"/>
          </p:cNvSpPr>
          <p:nvPr/>
        </p:nvSpPr>
        <p:spPr>
          <a:xfrm>
            <a:off x="4976817" y="3601137"/>
            <a:ext cx="1075247" cy="276999"/>
          </a:xfrm>
          <a:prstGeom prst="rect">
            <a:avLst/>
          </a:prstGeom>
          <a:blipFill>
            <a:blip r:embed="rId9"/>
            <a:stretch>
              <a:fillRect/>
            </a:stretch>
          </a:blipFill>
        </p:spPr>
        <p:txBody>
          <a:bodyPr/>
          <a:lstStyle/>
          <a:p>
            <a:pPr>
              <a:defRPr/>
            </a:pPr>
            <a:r>
              <a:rPr lang="zh-CN" altLang="en-US">
                <a:noFill/>
              </a:rPr>
              <a:t> </a:t>
            </a:r>
          </a:p>
        </p:txBody>
      </p:sp>
    </p:spTree>
    <p:extLst>
      <p:ext uri="{BB962C8B-B14F-4D97-AF65-F5344CB8AC3E}">
        <p14:creationId xmlns:p14="http://schemas.microsoft.com/office/powerpoint/2010/main" val="14342081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矩形 8">
            <a:extLst>
              <a:ext uri="{FF2B5EF4-FFF2-40B4-BE49-F238E27FC236}">
                <a16:creationId xmlns:a16="http://schemas.microsoft.com/office/drawing/2014/main" id="{D2EF4ABD-CD31-EF46-BCA6-915B0F2C9695}"/>
              </a:ext>
            </a:extLst>
          </p:cNvPr>
          <p:cNvSpPr>
            <a:spLocks noChangeArrowheads="1"/>
          </p:cNvSpPr>
          <p:nvPr/>
        </p:nvSpPr>
        <p:spPr bwMode="auto">
          <a:xfrm>
            <a:off x="2275285" y="286942"/>
            <a:ext cx="3429000"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400">
                <a:solidFill>
                  <a:srgbClr val="FFFFFF"/>
                </a:solidFill>
                <a:latin typeface="CMSS12"/>
              </a:rPr>
              <a:t>Incremental Methods</a:t>
            </a:r>
          </a:p>
          <a:p>
            <a:r>
              <a:rPr lang="en-US" altLang="zh-CN"/>
              <a:t> </a:t>
            </a:r>
            <a:br>
              <a:rPr lang="en-US" altLang="zh-CN"/>
            </a:br>
            <a:endParaRPr lang="zh-CN" altLang="en-US"/>
          </a:p>
        </p:txBody>
      </p:sp>
      <p:sp>
        <p:nvSpPr>
          <p:cNvPr id="10" name="矩形 5">
            <a:extLst>
              <a:ext uri="{FF2B5EF4-FFF2-40B4-BE49-F238E27FC236}">
                <a16:creationId xmlns:a16="http://schemas.microsoft.com/office/drawing/2014/main" id="{85272F96-3520-2C46-BC67-88C525288079}"/>
              </a:ext>
            </a:extLst>
          </p:cNvPr>
          <p:cNvSpPr>
            <a:spLocks noChangeArrowheads="1"/>
          </p:cNvSpPr>
          <p:nvPr/>
        </p:nvSpPr>
        <p:spPr bwMode="auto">
          <a:xfrm>
            <a:off x="1601391" y="1141810"/>
            <a:ext cx="6750844"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buFont typeface="Arial" panose="020B0604020202020204" pitchFamily="34" charset="0"/>
              <a:buChar char="•"/>
            </a:pPr>
            <a:r>
              <a:rPr lang="zh-CN" altLang="en-US" sz="1500" b="1">
                <a:solidFill>
                  <a:srgbClr val="1A1A1A"/>
                </a:solidFill>
                <a:latin typeface="宋体" panose="02010600030101010101" pitchFamily="2" charset="-122"/>
              </a:rPr>
              <a:t>控制</a:t>
            </a:r>
            <a:r>
              <a:rPr lang="en-US" altLang="zh-CN" sz="1500" b="1">
                <a:solidFill>
                  <a:srgbClr val="1A1A1A"/>
                </a:solidFill>
                <a:latin typeface="宋体" panose="02010600030101010101" pitchFamily="2" charset="-122"/>
              </a:rPr>
              <a:t>——</a:t>
            </a:r>
            <a:r>
              <a:rPr lang="zh-CN" altLang="en-US" sz="1500" b="1">
                <a:solidFill>
                  <a:srgbClr val="1A1A1A"/>
                </a:solidFill>
                <a:latin typeface="宋体" panose="02010600030101010101" pitchFamily="2" charset="-122"/>
              </a:rPr>
              <a:t>递增算法</a:t>
            </a:r>
          </a:p>
        </p:txBody>
      </p:sp>
      <p:pic>
        <p:nvPicPr>
          <p:cNvPr id="2" name="图片 1">
            <a:extLst>
              <a:ext uri="{FF2B5EF4-FFF2-40B4-BE49-F238E27FC236}">
                <a16:creationId xmlns:a16="http://schemas.microsoft.com/office/drawing/2014/main" id="{AEB25D2A-B600-424B-8B54-B4729D8DF37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558654" y="2085975"/>
            <a:ext cx="3136106" cy="1933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6361667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6"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ED5ADBA8-2FFC-324B-B2CB-5ABA51CBE48B}"/>
              </a:ext>
            </a:extLst>
          </p:cNvPr>
          <p:cNvSpPr>
            <a:spLocks noGrp="1"/>
          </p:cNvSpPr>
          <p:nvPr>
            <p:ph idx="1"/>
          </p:nvPr>
        </p:nvSpPr>
        <p:spPr bwMode="auto">
          <a:xfrm>
            <a:off x="1158479" y="951310"/>
            <a:ext cx="6222206" cy="253841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marL="0" indent="0" eaLnBrk="1" hangingPunct="1">
              <a:buNone/>
            </a:pPr>
            <a:r>
              <a:rPr lang="zh-CN" altLang="en-US" sz="1500" b="1"/>
              <a:t>学习目的：</a:t>
            </a:r>
            <a:endParaRPr lang="zh-CN" altLang="en-US" sz="1500"/>
          </a:p>
          <a:p>
            <a:pPr marL="0" indent="0" eaLnBrk="1" hangingPunct="1">
              <a:buNone/>
            </a:pPr>
            <a:r>
              <a:rPr lang="zh-CN" altLang="en-US" sz="1500"/>
              <a:t>“策略”：机器要做的是不断尝试学得一个“策略” </a:t>
            </a:r>
            <a:r>
              <a:rPr lang="en-US" altLang="zh-CN" sz="1500"/>
              <a:t>π</a:t>
            </a:r>
            <a:r>
              <a:rPr lang="zh-CN" altLang="en-US" sz="1500"/>
              <a:t>，根据状态</a:t>
            </a:r>
            <a:r>
              <a:rPr lang="en-US" altLang="zh-CN" sz="1500"/>
              <a:t>x</a:t>
            </a:r>
            <a:r>
              <a:rPr lang="zh-CN" altLang="en-US" sz="1500"/>
              <a:t>就能得到要执行的动作 </a:t>
            </a:r>
            <a:r>
              <a:rPr lang="en-US" altLang="zh-CN" sz="1500"/>
              <a:t>a = π(x) </a:t>
            </a:r>
          </a:p>
          <a:p>
            <a:pPr marL="0" indent="0" eaLnBrk="1" hangingPunct="1"/>
            <a:r>
              <a:rPr lang="zh-CN" altLang="en-US" sz="1500"/>
              <a:t>确定性策略：</a:t>
            </a:r>
            <a:r>
              <a:rPr lang="en-US" altLang="zh-CN" sz="1500"/>
              <a:t>a = π(x) </a:t>
            </a:r>
          </a:p>
          <a:p>
            <a:pPr marL="0" indent="0" eaLnBrk="1" hangingPunct="1">
              <a:buNone/>
            </a:pPr>
            <a:r>
              <a:rPr lang="zh-CN" altLang="en-US" sz="1500"/>
              <a:t>优点：不需要太多的采样数据，计算效率也很快</a:t>
            </a:r>
            <a:endParaRPr lang="en-US" altLang="zh-CN" sz="1500"/>
          </a:p>
          <a:p>
            <a:pPr marL="0" indent="0" eaLnBrk="1" hangingPunct="1">
              <a:buNone/>
            </a:pPr>
            <a:r>
              <a:rPr lang="zh-CN" altLang="en-US" sz="1500"/>
              <a:t>缺点：不具有自学习的能力</a:t>
            </a:r>
            <a:endParaRPr lang="en-US" altLang="zh-CN" sz="1500"/>
          </a:p>
          <a:p>
            <a:pPr marL="0" indent="0" eaLnBrk="1" hangingPunct="1"/>
            <a:r>
              <a:rPr lang="zh-CN" altLang="en-US" sz="1500"/>
              <a:t>随机性策略：</a:t>
            </a:r>
            <a:r>
              <a:rPr lang="mr-IN" altLang="zh-CN" sz="1500"/>
              <a:t>P</a:t>
            </a:r>
            <a:r>
              <a:rPr lang="zh-CN" altLang="en-US" sz="1500"/>
              <a:t> </a:t>
            </a:r>
            <a:r>
              <a:rPr lang="en-US" altLang="zh-CN" sz="1500"/>
              <a:t>=</a:t>
            </a:r>
            <a:r>
              <a:rPr lang="zh-CN" altLang="en-US" sz="1500"/>
              <a:t> </a:t>
            </a:r>
            <a:r>
              <a:rPr lang="mr-IN" altLang="zh-CN" sz="1500"/>
              <a:t>π</a:t>
            </a:r>
            <a:r>
              <a:rPr lang="en-US" altLang="zh-CN" sz="1500"/>
              <a:t>(</a:t>
            </a:r>
            <a:r>
              <a:rPr lang="mr-IN" altLang="zh-CN" sz="1500"/>
              <a:t>x</a:t>
            </a:r>
            <a:r>
              <a:rPr lang="en-US" altLang="zh-CN" sz="1500"/>
              <a:t>,</a:t>
            </a:r>
            <a:r>
              <a:rPr lang="mr-IN" altLang="zh-CN" sz="1500"/>
              <a:t>a</a:t>
            </a:r>
            <a:r>
              <a:rPr lang="en-US" altLang="zh-CN" sz="1500"/>
              <a:t>)</a:t>
            </a:r>
          </a:p>
          <a:p>
            <a:pPr marL="0" indent="0" eaLnBrk="1" hangingPunct="1">
              <a:buNone/>
            </a:pPr>
            <a:r>
              <a:rPr lang="zh-CN" altLang="en-US" sz="1500"/>
              <a:t>优点：能够探索好的经验，然后集成到一个策略中，随机策略比较成熟</a:t>
            </a:r>
            <a:endParaRPr lang="en-US" altLang="zh-CN" sz="1500"/>
          </a:p>
          <a:p>
            <a:pPr marL="0" indent="0" eaLnBrk="1" hangingPunct="1">
              <a:buNone/>
            </a:pPr>
            <a:r>
              <a:rPr lang="zh-CN" altLang="en-US" sz="1500"/>
              <a:t>缺点：需要采样的数据量较大，学习比较慢</a:t>
            </a:r>
            <a:endParaRPr lang="en-US" altLang="zh-CN" sz="1500"/>
          </a:p>
        </p:txBody>
      </p:sp>
      <p:sp>
        <p:nvSpPr>
          <p:cNvPr id="4" name="内容占位符 2">
            <a:extLst>
              <a:ext uri="{FF2B5EF4-FFF2-40B4-BE49-F238E27FC236}">
                <a16:creationId xmlns:a16="http://schemas.microsoft.com/office/drawing/2014/main" id="{1EAC2CDF-DB5D-9B42-B04A-2567D2369593}"/>
              </a:ext>
            </a:extLst>
          </p:cNvPr>
          <p:cNvSpPr txBox="1">
            <a:spLocks noRot="1" noChangeAspect="1" noMove="1" noResize="1" noEditPoints="1" noAdjustHandles="1" noChangeArrowheads="1" noChangeShapeType="1" noTextEdit="1"/>
          </p:cNvSpPr>
          <p:nvPr/>
        </p:nvSpPr>
        <p:spPr>
          <a:xfrm>
            <a:off x="1180075" y="3543858"/>
            <a:ext cx="4061474" cy="2214246"/>
          </a:xfrm>
          <a:prstGeom prst="rect">
            <a:avLst/>
          </a:prstGeom>
          <a:blipFill rotWithShape="0">
            <a:blip r:embed="rId3"/>
            <a:stretch>
              <a:fillRect l="-1126" t="-1446"/>
            </a:stretch>
          </a:blipFill>
        </p:spPr>
        <p:txBody>
          <a:bodyPr/>
          <a:lstStyle/>
          <a:p>
            <a:pPr>
              <a:defRPr/>
            </a:pPr>
            <a:r>
              <a:rPr lang="zh-CN" altLang="en-US">
                <a:noFill/>
                <a:latin typeface="Arial" charset="0"/>
                <a:ea typeface="宋体" charset="-122"/>
              </a:rPr>
              <a:t> </a:t>
            </a:r>
          </a:p>
        </p:txBody>
      </p:sp>
    </p:spTree>
    <p:extLst>
      <p:ext uri="{BB962C8B-B14F-4D97-AF65-F5344CB8AC3E}">
        <p14:creationId xmlns:p14="http://schemas.microsoft.com/office/powerpoint/2010/main" val="242020102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randombar(horizontal)">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randombar(horizontal)">
                                      <p:cBhvr>
                                        <p:cTn id="12" dur="500"/>
                                        <p:tgtEl>
                                          <p:spTgt spid="3">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randombar(horizontal)">
                                      <p:cBhvr>
                                        <p:cTn id="17" dur="500"/>
                                        <p:tgtEl>
                                          <p:spTgt spid="3">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randombar(horizontal)">
                                      <p:cBhvr>
                                        <p:cTn id="22" dur="500"/>
                                        <p:tgtEl>
                                          <p:spTgt spid="3">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4" presetClass="entr" presetSubtype="1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randombar(horizontal)">
                                      <p:cBhvr>
                                        <p:cTn id="27" dur="500"/>
                                        <p:tgtEl>
                                          <p:spTgt spid="3">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4" presetClass="entr" presetSubtype="1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randombar(horizontal)">
                                      <p:cBhvr>
                                        <p:cTn id="32" dur="500"/>
                                        <p:tgtEl>
                                          <p:spTgt spid="3">
                                            <p:txEl>
                                              <p:pRg st="5" end="5"/>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4" presetClass="entr" presetSubtype="1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randombar(horizontal)">
                                      <p:cBhvr>
                                        <p:cTn id="37" dur="500"/>
                                        <p:tgtEl>
                                          <p:spTgt spid="3">
                                            <p:txEl>
                                              <p:pRg st="6" end="6"/>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14" presetClass="entr" presetSubtype="1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randombar(horizontal)">
                                      <p:cBhvr>
                                        <p:cTn id="42" dur="500"/>
                                        <p:tgtEl>
                                          <p:spTgt spid="3">
                                            <p:txEl>
                                              <p:pRg st="7" end="7"/>
                                            </p:txEl>
                                          </p:spTgt>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14" presetClass="entr" presetSubtype="10" fill="hold" nodeType="clickEffect">
                                  <p:stCondLst>
                                    <p:cond delay="0"/>
                                  </p:stCondLst>
                                  <p:childTnLst>
                                    <p:set>
                                      <p:cBhvr>
                                        <p:cTn id="46" dur="1" fill="hold">
                                          <p:stCondLst>
                                            <p:cond delay="0"/>
                                          </p:stCondLst>
                                        </p:cTn>
                                        <p:tgtEl>
                                          <p:spTgt spid="4"/>
                                        </p:tgtEl>
                                        <p:attrNameLst>
                                          <p:attrName>style.visibility</p:attrName>
                                        </p:attrNameLst>
                                      </p:cBhvr>
                                      <p:to>
                                        <p:strVal val="visible"/>
                                      </p:to>
                                    </p:set>
                                    <p:animEffect transition="in" filter="randombar(horizontal)">
                                      <p:cBhvr>
                                        <p:cTn id="4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矩形 8">
            <a:extLst>
              <a:ext uri="{FF2B5EF4-FFF2-40B4-BE49-F238E27FC236}">
                <a16:creationId xmlns:a16="http://schemas.microsoft.com/office/drawing/2014/main" id="{AE5976CC-BEAF-D84C-9F75-7C20BFE8602B}"/>
              </a:ext>
            </a:extLst>
          </p:cNvPr>
          <p:cNvSpPr>
            <a:spLocks noChangeArrowheads="1"/>
          </p:cNvSpPr>
          <p:nvPr/>
        </p:nvSpPr>
        <p:spPr bwMode="auto">
          <a:xfrm>
            <a:off x="2357438" y="261938"/>
            <a:ext cx="3429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400">
                <a:solidFill>
                  <a:srgbClr val="FFFFFF"/>
                </a:solidFill>
                <a:latin typeface="CMSS12"/>
              </a:rPr>
              <a:t>Batch Methods</a:t>
            </a:r>
          </a:p>
        </p:txBody>
      </p:sp>
      <p:sp>
        <p:nvSpPr>
          <p:cNvPr id="10" name="矩形 5">
            <a:extLst>
              <a:ext uri="{FF2B5EF4-FFF2-40B4-BE49-F238E27FC236}">
                <a16:creationId xmlns:a16="http://schemas.microsoft.com/office/drawing/2014/main" id="{5ABE51C8-3F40-0544-B01B-2BBD4A282904}"/>
              </a:ext>
            </a:extLst>
          </p:cNvPr>
          <p:cNvSpPr>
            <a:spLocks noChangeArrowheads="1"/>
          </p:cNvSpPr>
          <p:nvPr/>
        </p:nvSpPr>
        <p:spPr bwMode="auto">
          <a:xfrm>
            <a:off x="1601391" y="1162050"/>
            <a:ext cx="6750844"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buFont typeface="Arial" panose="020B0604020202020204" pitchFamily="34" charset="0"/>
              <a:buChar char="•"/>
            </a:pPr>
            <a:r>
              <a:rPr lang="zh-CN" altLang="en-US" sz="1500" b="1">
                <a:solidFill>
                  <a:srgbClr val="1A1A1A"/>
                </a:solidFill>
                <a:latin typeface="宋体" panose="02010600030101010101" pitchFamily="2" charset="-122"/>
              </a:rPr>
              <a:t>最小平方差预测</a:t>
            </a:r>
          </a:p>
        </p:txBody>
      </p:sp>
      <p:sp>
        <p:nvSpPr>
          <p:cNvPr id="5" name="矩形 4">
            <a:extLst>
              <a:ext uri="{FF2B5EF4-FFF2-40B4-BE49-F238E27FC236}">
                <a16:creationId xmlns:a16="http://schemas.microsoft.com/office/drawing/2014/main" id="{2D4AB498-7083-9548-8698-0E41E092E74F}"/>
              </a:ext>
            </a:extLst>
          </p:cNvPr>
          <p:cNvSpPr>
            <a:spLocks noRot="1" noChangeAspect="1" noMove="1" noResize="1" noEditPoints="1" noAdjustHandles="1" noChangeArrowheads="1" noChangeShapeType="1" noTextEdit="1"/>
          </p:cNvSpPr>
          <p:nvPr/>
        </p:nvSpPr>
        <p:spPr>
          <a:xfrm>
            <a:off x="1277771" y="1923705"/>
            <a:ext cx="6156428" cy="692498"/>
          </a:xfrm>
          <a:prstGeom prst="rect">
            <a:avLst/>
          </a:prstGeom>
          <a:blipFill>
            <a:blip r:embed="rId3"/>
            <a:stretch>
              <a:fillRect l="-594" t="-5298" b="-10596"/>
            </a:stretch>
          </a:blipFill>
        </p:spPr>
        <p:txBody>
          <a:bodyPr/>
          <a:lstStyle/>
          <a:p>
            <a:pPr>
              <a:defRPr/>
            </a:pPr>
            <a:r>
              <a:rPr lang="zh-CN" altLang="en-US">
                <a:noFill/>
              </a:rPr>
              <a:t> </a:t>
            </a:r>
          </a:p>
        </p:txBody>
      </p:sp>
      <p:sp>
        <p:nvSpPr>
          <p:cNvPr id="6" name="矩形 5">
            <a:extLst>
              <a:ext uri="{FF2B5EF4-FFF2-40B4-BE49-F238E27FC236}">
                <a16:creationId xmlns:a16="http://schemas.microsoft.com/office/drawing/2014/main" id="{A6D65EB2-F227-BA4D-B08E-DE293AF050F2}"/>
              </a:ext>
            </a:extLst>
          </p:cNvPr>
          <p:cNvSpPr>
            <a:spLocks noRot="1" noChangeAspect="1" noMove="1" noResize="1" noEditPoints="1" noAdjustHandles="1" noChangeArrowheads="1" noChangeShapeType="1" noTextEdit="1"/>
          </p:cNvSpPr>
          <p:nvPr/>
        </p:nvSpPr>
        <p:spPr>
          <a:xfrm>
            <a:off x="1277771" y="2694192"/>
            <a:ext cx="6156428" cy="1325411"/>
          </a:xfrm>
          <a:prstGeom prst="rect">
            <a:avLst/>
          </a:prstGeom>
          <a:blipFill>
            <a:blip r:embed="rId4"/>
            <a:stretch>
              <a:fillRect l="-594" t="-1724" b="-3103"/>
            </a:stretch>
          </a:blipFill>
        </p:spPr>
        <p:txBody>
          <a:bodyPr/>
          <a:lstStyle/>
          <a:p>
            <a:pPr>
              <a:defRPr/>
            </a:pPr>
            <a:r>
              <a:rPr lang="zh-CN" altLang="en-US">
                <a:noFill/>
              </a:rPr>
              <a:t> </a:t>
            </a:r>
          </a:p>
        </p:txBody>
      </p:sp>
    </p:spTree>
    <p:extLst>
      <p:ext uri="{BB962C8B-B14F-4D97-AF65-F5344CB8AC3E}">
        <p14:creationId xmlns:p14="http://schemas.microsoft.com/office/powerpoint/2010/main" val="123872268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矩形 8">
            <a:extLst>
              <a:ext uri="{FF2B5EF4-FFF2-40B4-BE49-F238E27FC236}">
                <a16:creationId xmlns:a16="http://schemas.microsoft.com/office/drawing/2014/main" id="{5C3A2FE6-45B9-FD4F-91F4-BA44947C590B}"/>
              </a:ext>
            </a:extLst>
          </p:cNvPr>
          <p:cNvSpPr>
            <a:spLocks noChangeArrowheads="1"/>
          </p:cNvSpPr>
          <p:nvPr/>
        </p:nvSpPr>
        <p:spPr bwMode="auto">
          <a:xfrm>
            <a:off x="2357438" y="250032"/>
            <a:ext cx="3429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400">
                <a:solidFill>
                  <a:srgbClr val="FFFFFF"/>
                </a:solidFill>
                <a:latin typeface="CMSS12"/>
              </a:rPr>
              <a:t>Batch Methods</a:t>
            </a:r>
          </a:p>
        </p:txBody>
      </p:sp>
      <p:sp>
        <p:nvSpPr>
          <p:cNvPr id="10" name="矩形 5">
            <a:extLst>
              <a:ext uri="{FF2B5EF4-FFF2-40B4-BE49-F238E27FC236}">
                <a16:creationId xmlns:a16="http://schemas.microsoft.com/office/drawing/2014/main" id="{9887D641-B77D-5A40-8E27-CBF74F80CE16}"/>
              </a:ext>
            </a:extLst>
          </p:cNvPr>
          <p:cNvSpPr>
            <a:spLocks noChangeArrowheads="1"/>
          </p:cNvSpPr>
          <p:nvPr/>
        </p:nvSpPr>
        <p:spPr bwMode="auto">
          <a:xfrm>
            <a:off x="1601391" y="1168004"/>
            <a:ext cx="6750844"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buFont typeface="Arial" panose="020B0604020202020204" pitchFamily="34" charset="0"/>
              <a:buChar char="•"/>
            </a:pPr>
            <a:r>
              <a:rPr lang="zh-CN" altLang="en-US" sz="1500" b="1">
                <a:solidFill>
                  <a:srgbClr val="1A1A1A"/>
                </a:solidFill>
                <a:latin typeface="宋体" panose="02010600030101010101" pitchFamily="2" charset="-122"/>
              </a:rPr>
              <a:t>最小平方差预测</a:t>
            </a:r>
          </a:p>
        </p:txBody>
      </p:sp>
      <p:sp>
        <p:nvSpPr>
          <p:cNvPr id="2" name="矩形 1">
            <a:extLst>
              <a:ext uri="{FF2B5EF4-FFF2-40B4-BE49-F238E27FC236}">
                <a16:creationId xmlns:a16="http://schemas.microsoft.com/office/drawing/2014/main" id="{682A42D7-3E3B-FB4F-8FF6-8C10D046EAF1}"/>
              </a:ext>
            </a:extLst>
          </p:cNvPr>
          <p:cNvSpPr>
            <a:spLocks noRot="1" noChangeAspect="1" noMove="1" noResize="1" noEditPoints="1" noAdjustHandles="1" noChangeArrowheads="1" noChangeShapeType="1" noTextEdit="1"/>
          </p:cNvSpPr>
          <p:nvPr/>
        </p:nvSpPr>
        <p:spPr>
          <a:xfrm>
            <a:off x="1601794" y="1964048"/>
            <a:ext cx="6399206" cy="1134734"/>
          </a:xfrm>
          <a:prstGeom prst="rect">
            <a:avLst/>
          </a:prstGeom>
          <a:blipFill>
            <a:blip r:embed="rId3"/>
            <a:stretch>
              <a:fillRect l="-429" t="-3226" b="-4839"/>
            </a:stretch>
          </a:blipFill>
        </p:spPr>
        <p:txBody>
          <a:bodyPr/>
          <a:lstStyle/>
          <a:p>
            <a:pPr>
              <a:defRPr/>
            </a:pPr>
            <a:r>
              <a:rPr lang="zh-CN" altLang="en-US">
                <a:noFill/>
              </a:rPr>
              <a:t> </a:t>
            </a:r>
          </a:p>
        </p:txBody>
      </p:sp>
    </p:spTree>
    <p:extLst>
      <p:ext uri="{BB962C8B-B14F-4D97-AF65-F5344CB8AC3E}">
        <p14:creationId xmlns:p14="http://schemas.microsoft.com/office/powerpoint/2010/main" val="375942959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矩形 8">
            <a:extLst>
              <a:ext uri="{FF2B5EF4-FFF2-40B4-BE49-F238E27FC236}">
                <a16:creationId xmlns:a16="http://schemas.microsoft.com/office/drawing/2014/main" id="{3991859A-7994-CE41-B769-8E5A4A38F2FD}"/>
              </a:ext>
            </a:extLst>
          </p:cNvPr>
          <p:cNvSpPr>
            <a:spLocks noChangeArrowheads="1"/>
          </p:cNvSpPr>
          <p:nvPr/>
        </p:nvSpPr>
        <p:spPr bwMode="auto">
          <a:xfrm>
            <a:off x="2372916" y="263129"/>
            <a:ext cx="3429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400">
                <a:solidFill>
                  <a:srgbClr val="FFFFFF"/>
                </a:solidFill>
                <a:latin typeface="CMSS12"/>
              </a:rPr>
              <a:t>Batch Methods</a:t>
            </a:r>
          </a:p>
        </p:txBody>
      </p:sp>
      <p:sp>
        <p:nvSpPr>
          <p:cNvPr id="10" name="矩形 5">
            <a:extLst>
              <a:ext uri="{FF2B5EF4-FFF2-40B4-BE49-F238E27FC236}">
                <a16:creationId xmlns:a16="http://schemas.microsoft.com/office/drawing/2014/main" id="{33432790-4586-6E4E-B49E-D10FE62E0D63}"/>
              </a:ext>
            </a:extLst>
          </p:cNvPr>
          <p:cNvSpPr>
            <a:spLocks noChangeArrowheads="1"/>
          </p:cNvSpPr>
          <p:nvPr/>
        </p:nvSpPr>
        <p:spPr bwMode="auto">
          <a:xfrm>
            <a:off x="1601391" y="1108473"/>
            <a:ext cx="6750844"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buFont typeface="Arial" panose="020B0604020202020204" pitchFamily="34" charset="0"/>
              <a:buChar char="•"/>
            </a:pPr>
            <a:r>
              <a:rPr lang="zh-CN" altLang="en-US" sz="1500" b="1">
                <a:solidFill>
                  <a:srgbClr val="1A1A1A"/>
                </a:solidFill>
                <a:latin typeface="宋体" panose="02010600030101010101" pitchFamily="2" charset="-122"/>
              </a:rPr>
              <a:t>批方法的直接计算</a:t>
            </a:r>
          </a:p>
        </p:txBody>
      </p:sp>
      <p:sp>
        <p:nvSpPr>
          <p:cNvPr id="2" name="矩形 1">
            <a:extLst>
              <a:ext uri="{FF2B5EF4-FFF2-40B4-BE49-F238E27FC236}">
                <a16:creationId xmlns:a16="http://schemas.microsoft.com/office/drawing/2014/main" id="{6604271E-8DC4-9B48-BF66-9359CD16CF13}"/>
              </a:ext>
            </a:extLst>
          </p:cNvPr>
          <p:cNvSpPr>
            <a:spLocks noRot="1" noChangeAspect="1" noMove="1" noResize="1" noEditPoints="1" noAdjustHandles="1" noChangeArrowheads="1" noChangeShapeType="1" noTextEdit="1"/>
          </p:cNvSpPr>
          <p:nvPr/>
        </p:nvSpPr>
        <p:spPr>
          <a:xfrm>
            <a:off x="1601794" y="1859388"/>
            <a:ext cx="6399206" cy="276999"/>
          </a:xfrm>
          <a:prstGeom prst="rect">
            <a:avLst/>
          </a:prstGeom>
          <a:blipFill>
            <a:blip r:embed="rId3"/>
            <a:stretch>
              <a:fillRect/>
            </a:stretch>
          </a:blipFill>
        </p:spPr>
        <p:txBody>
          <a:bodyPr/>
          <a:lstStyle/>
          <a:p>
            <a:r>
              <a:rPr lang="zh-CN" altLang="en-US">
                <a:noFill/>
              </a:rPr>
              <a:t> </a:t>
            </a:r>
          </a:p>
        </p:txBody>
      </p:sp>
      <p:sp>
        <p:nvSpPr>
          <p:cNvPr id="3" name="矩形 2">
            <a:extLst>
              <a:ext uri="{FF2B5EF4-FFF2-40B4-BE49-F238E27FC236}">
                <a16:creationId xmlns:a16="http://schemas.microsoft.com/office/drawing/2014/main" id="{862C615E-BA9E-1C47-8134-0FBE325E7598}"/>
              </a:ext>
            </a:extLst>
          </p:cNvPr>
          <p:cNvSpPr>
            <a:spLocks noRot="1" noChangeAspect="1" noMove="1" noResize="1" noEditPoints="1" noAdjustHandles="1" noChangeArrowheads="1" noChangeShapeType="1" noTextEdit="1"/>
          </p:cNvSpPr>
          <p:nvPr/>
        </p:nvSpPr>
        <p:spPr>
          <a:xfrm>
            <a:off x="1601794" y="2949776"/>
            <a:ext cx="5994416" cy="1545857"/>
          </a:xfrm>
          <a:prstGeom prst="rect">
            <a:avLst/>
          </a:prstGeom>
          <a:blipFill>
            <a:blip r:embed="rId4"/>
            <a:stretch>
              <a:fillRect l="-610" t="-1479" b="-19527"/>
            </a:stretch>
          </a:blipFill>
        </p:spPr>
        <p:txBody>
          <a:bodyPr/>
          <a:lstStyle/>
          <a:p>
            <a:pPr>
              <a:defRPr/>
            </a:pPr>
            <a:r>
              <a:rPr lang="en-US" altLang="zh-CN" dirty="0">
                <a:noFill/>
              </a:rPr>
              <a:t>】</a:t>
            </a:r>
            <a:r>
              <a:rPr lang="zh-CN" altLang="en-US" dirty="0">
                <a:noFill/>
              </a:rPr>
              <a:t>、</a:t>
            </a:r>
          </a:p>
        </p:txBody>
      </p:sp>
    </p:spTree>
    <p:extLst>
      <p:ext uri="{BB962C8B-B14F-4D97-AF65-F5344CB8AC3E}">
        <p14:creationId xmlns:p14="http://schemas.microsoft.com/office/powerpoint/2010/main" val="31332875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矩形 8">
            <a:extLst>
              <a:ext uri="{FF2B5EF4-FFF2-40B4-BE49-F238E27FC236}">
                <a16:creationId xmlns:a16="http://schemas.microsoft.com/office/drawing/2014/main" id="{D1AD0ABE-E181-034C-B99B-64D534592E10}"/>
              </a:ext>
            </a:extLst>
          </p:cNvPr>
          <p:cNvSpPr>
            <a:spLocks noChangeArrowheads="1"/>
          </p:cNvSpPr>
          <p:nvPr/>
        </p:nvSpPr>
        <p:spPr bwMode="auto">
          <a:xfrm>
            <a:off x="2412206" y="339329"/>
            <a:ext cx="3429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400">
                <a:solidFill>
                  <a:srgbClr val="FFFFFF"/>
                </a:solidFill>
                <a:latin typeface="CMSS12"/>
              </a:rPr>
              <a:t>Batch Methods</a:t>
            </a:r>
          </a:p>
        </p:txBody>
      </p:sp>
      <p:sp>
        <p:nvSpPr>
          <p:cNvPr id="10" name="矩形 5">
            <a:extLst>
              <a:ext uri="{FF2B5EF4-FFF2-40B4-BE49-F238E27FC236}">
                <a16:creationId xmlns:a16="http://schemas.microsoft.com/office/drawing/2014/main" id="{C07E07FF-FBD7-5340-9AF0-36238A33CAF0}"/>
              </a:ext>
            </a:extLst>
          </p:cNvPr>
          <p:cNvSpPr>
            <a:spLocks noChangeArrowheads="1"/>
          </p:cNvSpPr>
          <p:nvPr/>
        </p:nvSpPr>
        <p:spPr bwMode="auto">
          <a:xfrm>
            <a:off x="1547813" y="1065610"/>
            <a:ext cx="6750844"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buFont typeface="Arial" panose="020B0604020202020204" pitchFamily="34" charset="0"/>
              <a:buChar char="•"/>
            </a:pPr>
            <a:r>
              <a:rPr lang="zh-CN" altLang="en-US" sz="1500" b="1">
                <a:solidFill>
                  <a:srgbClr val="1A1A1A"/>
                </a:solidFill>
                <a:latin typeface="宋体" panose="02010600030101010101" pitchFamily="2" charset="-122"/>
              </a:rPr>
              <a:t>批方法的直接计算</a:t>
            </a:r>
          </a:p>
        </p:txBody>
      </p:sp>
      <p:pic>
        <p:nvPicPr>
          <p:cNvPr id="50180" name="图片 4">
            <a:extLst>
              <a:ext uri="{FF2B5EF4-FFF2-40B4-BE49-F238E27FC236}">
                <a16:creationId xmlns:a16="http://schemas.microsoft.com/office/drawing/2014/main" id="{DDF52946-4535-1943-A384-2360D0474EE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63317" y="1653779"/>
            <a:ext cx="4249340" cy="29777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7996016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50180"/>
                                        </p:tgtEl>
                                        <p:attrNameLst>
                                          <p:attrName>style.visibility</p:attrName>
                                        </p:attrNameLst>
                                      </p:cBhvr>
                                      <p:to>
                                        <p:strVal val="visible"/>
                                      </p:to>
                                    </p:set>
                                    <p:animEffect transition="in" filter="fade">
                                      <p:cBhvr>
                                        <p:cTn id="7" dur="500"/>
                                        <p:tgtEl>
                                          <p:spTgt spid="501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标题 1">
            <a:extLst>
              <a:ext uri="{FF2B5EF4-FFF2-40B4-BE49-F238E27FC236}">
                <a16:creationId xmlns:a16="http://schemas.microsoft.com/office/drawing/2014/main" id="{108ADB1F-F2CC-C248-8B8B-F3347C8ADE0C}"/>
              </a:ext>
            </a:extLst>
          </p:cNvPr>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eaLnBrk="1" hangingPunct="1"/>
            <a:r>
              <a:rPr kumimoji="1" lang="zh-CN" altLang="en-US"/>
              <a:t>强化学习</a:t>
            </a:r>
            <a:r>
              <a:rPr kumimoji="1" lang="en-US" altLang="zh-CN"/>
              <a:t>Vs</a:t>
            </a:r>
            <a:r>
              <a:rPr kumimoji="1" lang="zh-CN" altLang="en-US"/>
              <a:t>监督学习</a:t>
            </a:r>
            <a:br>
              <a:rPr kumimoji="1" lang="en-US" altLang="zh-CN"/>
            </a:br>
            <a:endParaRPr kumimoji="1" lang="zh-CN" altLang="en-US"/>
          </a:p>
        </p:txBody>
      </p:sp>
      <p:sp>
        <p:nvSpPr>
          <p:cNvPr id="3" name="内容占位符 2">
            <a:extLst>
              <a:ext uri="{FF2B5EF4-FFF2-40B4-BE49-F238E27FC236}">
                <a16:creationId xmlns:a16="http://schemas.microsoft.com/office/drawing/2014/main" id="{9BD12B79-3D21-9940-B215-74E7859C4640}"/>
              </a:ext>
            </a:extLst>
          </p:cNvPr>
          <p:cNvSpPr>
            <a:spLocks noGrp="1"/>
          </p:cNvSpPr>
          <p:nvPr>
            <p:ph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eaLnBrk="1" hangingPunct="1"/>
            <a:r>
              <a:rPr kumimoji="1" lang="zh-CN" altLang="en-US"/>
              <a:t>标记样本</a:t>
            </a:r>
            <a:endParaRPr kumimoji="1" lang="en-US" altLang="zh-CN"/>
          </a:p>
          <a:p>
            <a:pPr eaLnBrk="1" hangingPunct="1"/>
            <a:r>
              <a:rPr kumimoji="1" lang="zh-CN" altLang="en-US"/>
              <a:t>反馈时间</a:t>
            </a:r>
            <a:endParaRPr kumimoji="1" lang="en-US" altLang="zh-CN"/>
          </a:p>
          <a:p>
            <a:pPr eaLnBrk="1" hangingPunct="1"/>
            <a:r>
              <a:rPr kumimoji="1" lang="zh-CN" altLang="en-US"/>
              <a:t>输入</a:t>
            </a:r>
            <a:endParaRPr kumimoji="1" lang="en-US" altLang="zh-CN"/>
          </a:p>
        </p:txBody>
      </p:sp>
    </p:spTree>
    <p:extLst>
      <p:ext uri="{BB962C8B-B14F-4D97-AF65-F5344CB8AC3E}">
        <p14:creationId xmlns:p14="http://schemas.microsoft.com/office/powerpoint/2010/main" val="266178091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4"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randombar(horizontal)">
                                      <p:cBhvr>
                                        <p:cTn id="7" dur="500"/>
                                        <p:tgtEl>
                                          <p:spTgt spid="3">
                                            <p:txEl>
                                              <p:pRg st="0" end="0"/>
                                            </p:txEl>
                                          </p:spTgt>
                                        </p:tgtEl>
                                      </p:cBhvr>
                                    </p:animEffect>
                                  </p:childTnLst>
                                </p:cTn>
                              </p:par>
                              <p:par>
                                <p:cTn id="8" presetID="14" presetClass="entr" presetSubtype="1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randombar(horizontal)">
                                      <p:cBhvr>
                                        <p:cTn id="10" dur="500"/>
                                        <p:tgtEl>
                                          <p:spTgt spid="3">
                                            <p:txEl>
                                              <p:pRg st="1" end="1"/>
                                            </p:txEl>
                                          </p:spTgt>
                                        </p:tgtEl>
                                      </p:cBhvr>
                                    </p:animEffect>
                                  </p:childTnLst>
                                </p:cTn>
                              </p:par>
                              <p:par>
                                <p:cTn id="11" presetID="14" presetClass="entr" presetSubtype="1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randombar(horizontal)">
                                      <p:cBhvr>
                                        <p:cTn id="13"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10_Office 主题​​">
  <a:themeElements>
    <a:clrScheme name="10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10_Office 主题​​">
      <a:majorFont>
        <a:latin typeface="Calibri"/>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itchFamily="34" charset="0"/>
          <a:buNone/>
          <a:tabLst/>
          <a:defRPr kumimoji="0" lang="zh-CN" alt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itchFamily="34" charset="0"/>
          <a:buNone/>
          <a:tabLst/>
          <a:defRPr kumimoji="0" lang="zh-CN" alt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10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10.xml><?xml version="1.0" encoding="utf-8"?>
<a:theme xmlns:a="http://schemas.openxmlformats.org/drawingml/2006/main" name="20_Office 主题​​">
  <a:themeElements>
    <a:clrScheme name="20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20_Office 主题​​">
      <a:majorFont>
        <a:latin typeface="Calibri"/>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itchFamily="34" charset="0"/>
          <a:buNone/>
          <a:tabLst/>
          <a:defRPr kumimoji="0" lang="zh-CN" alt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itchFamily="34" charset="0"/>
          <a:buNone/>
          <a:tabLst/>
          <a:defRPr kumimoji="0" lang="zh-CN" alt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20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11.xml><?xml version="1.0" encoding="utf-8"?>
<a:theme xmlns:a="http://schemas.openxmlformats.org/drawingml/2006/main" name="21_Office 主题​​">
  <a:themeElements>
    <a:clrScheme name="21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21_Office 主题​​">
      <a:majorFont>
        <a:latin typeface="Calibri"/>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itchFamily="34" charset="0"/>
          <a:buNone/>
          <a:tabLst/>
          <a:defRPr kumimoji="0" lang="zh-CN" alt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itchFamily="34" charset="0"/>
          <a:buNone/>
          <a:tabLst/>
          <a:defRPr kumimoji="0" lang="zh-CN" alt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21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1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1_Office 主题​​">
  <a:themeElements>
    <a:clrScheme name="11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11_Office 主题​​">
      <a:majorFont>
        <a:latin typeface="Calibri"/>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itchFamily="34" charset="0"/>
          <a:buNone/>
          <a:tabLst/>
          <a:defRPr kumimoji="0" lang="zh-CN" alt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itchFamily="34" charset="0"/>
          <a:buNone/>
          <a:tabLst/>
          <a:defRPr kumimoji="0" lang="zh-CN" alt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11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13_Office 主题​​">
  <a:themeElements>
    <a:clrScheme name="13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13_Office 主题​​">
      <a:majorFont>
        <a:latin typeface="Calibri"/>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itchFamily="34" charset="0"/>
          <a:buNone/>
          <a:tabLst/>
          <a:defRPr kumimoji="0" lang="zh-CN" alt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itchFamily="34" charset="0"/>
          <a:buNone/>
          <a:tabLst/>
          <a:defRPr kumimoji="0" lang="zh-CN" alt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13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14_Office 主题​​">
  <a:themeElements>
    <a:clrScheme name="14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14_Office 主题​​">
      <a:majorFont>
        <a:latin typeface="Calibri"/>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itchFamily="34" charset="0"/>
          <a:buNone/>
          <a:tabLst/>
          <a:defRPr kumimoji="0" lang="zh-CN" alt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itchFamily="34" charset="0"/>
          <a:buNone/>
          <a:tabLst/>
          <a:defRPr kumimoji="0" lang="zh-CN" alt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14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15_Office 主题​​">
  <a:themeElements>
    <a:clrScheme name="15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15_Office 主题​​">
      <a:majorFont>
        <a:latin typeface="Calibri"/>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itchFamily="34" charset="0"/>
          <a:buNone/>
          <a:tabLst/>
          <a:defRPr kumimoji="0" lang="zh-CN" alt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itchFamily="34" charset="0"/>
          <a:buNone/>
          <a:tabLst/>
          <a:defRPr kumimoji="0" lang="zh-CN" alt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15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6_Office 主题​​">
  <a:themeElements>
    <a:clrScheme name="16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16_Office 主题​​">
      <a:majorFont>
        <a:latin typeface="Calibri"/>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itchFamily="34" charset="0"/>
          <a:buNone/>
          <a:tabLst/>
          <a:defRPr kumimoji="0" lang="zh-CN" alt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itchFamily="34" charset="0"/>
          <a:buNone/>
          <a:tabLst/>
          <a:defRPr kumimoji="0" lang="zh-CN" alt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16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17_Office 主题​​">
  <a:themeElements>
    <a:clrScheme name="17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17_Office 主题​​">
      <a:majorFont>
        <a:latin typeface="Calibri"/>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itchFamily="34" charset="0"/>
          <a:buNone/>
          <a:tabLst/>
          <a:defRPr kumimoji="0" lang="zh-CN" alt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itchFamily="34" charset="0"/>
          <a:buNone/>
          <a:tabLst/>
          <a:defRPr kumimoji="0" lang="zh-CN" alt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17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18_Office 主题​​">
  <a:themeElements>
    <a:clrScheme name="18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18_Office 主题​​">
      <a:majorFont>
        <a:latin typeface="Calibri"/>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itchFamily="34" charset="0"/>
          <a:buNone/>
          <a:tabLst/>
          <a:defRPr kumimoji="0" lang="zh-CN" alt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itchFamily="34" charset="0"/>
          <a:buNone/>
          <a:tabLst/>
          <a:defRPr kumimoji="0" lang="zh-CN" alt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18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19_Office 主题​​">
  <a:themeElements>
    <a:clrScheme name="19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19_Office 主题​​">
      <a:majorFont>
        <a:latin typeface="Calibri"/>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itchFamily="34" charset="0"/>
          <a:buNone/>
          <a:tabLst/>
          <a:defRPr kumimoji="0" lang="zh-CN" alt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itchFamily="34" charset="0"/>
          <a:buNone/>
          <a:tabLst/>
          <a:defRPr kumimoji="0" lang="zh-CN" alt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19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emplate/>
  <TotalTime>1178</TotalTime>
  <Pages>0</Pages>
  <Words>7183</Words>
  <Characters>0</Characters>
  <Application>Microsoft Macintosh PowerPoint</Application>
  <DocSecurity>0</DocSecurity>
  <PresentationFormat>全屏显示(16:9)</PresentationFormat>
  <Lines>0</Lines>
  <Paragraphs>542</Paragraphs>
  <Slides>83</Slides>
  <Notes>65</Notes>
  <HiddenSlides>1</HiddenSlides>
  <MMClips>0</MMClips>
  <ScaleCrop>false</ScaleCrop>
  <HeadingPairs>
    <vt:vector size="6" baseType="variant">
      <vt:variant>
        <vt:lpstr>已用的字体</vt:lpstr>
      </vt:variant>
      <vt:variant>
        <vt:i4>13</vt:i4>
      </vt:variant>
      <vt:variant>
        <vt:lpstr>主题</vt:lpstr>
      </vt:variant>
      <vt:variant>
        <vt:i4>11</vt:i4>
      </vt:variant>
      <vt:variant>
        <vt:lpstr>幻灯片标题</vt:lpstr>
      </vt:variant>
      <vt:variant>
        <vt:i4>83</vt:i4>
      </vt:variant>
    </vt:vector>
  </HeadingPairs>
  <TitlesOfParts>
    <vt:vector size="107" baseType="lpstr">
      <vt:lpstr>-apple-system</vt:lpstr>
      <vt:lpstr>STFangsong</vt:lpstr>
      <vt:lpstr>STSong</vt:lpstr>
      <vt:lpstr>宋体</vt:lpstr>
      <vt:lpstr>微软雅黑</vt:lpstr>
      <vt:lpstr>CMSS12</vt:lpstr>
      <vt:lpstr>Heiti SC Light</vt:lpstr>
      <vt:lpstr>Source Han Sans ExtraLight</vt:lpstr>
      <vt:lpstr>Arial</vt:lpstr>
      <vt:lpstr>Calibri</vt:lpstr>
      <vt:lpstr>Cambria Math</vt:lpstr>
      <vt:lpstr>Mangal</vt:lpstr>
      <vt:lpstr>microsoft yahei</vt:lpstr>
      <vt:lpstr>10_Office 主题​​</vt:lpstr>
      <vt:lpstr>11_Office 主题​​</vt:lpstr>
      <vt:lpstr>13_Office 主题​​</vt:lpstr>
      <vt:lpstr>14_Office 主题​​</vt:lpstr>
      <vt:lpstr>15_Office 主题​​</vt:lpstr>
      <vt:lpstr>16_Office 主题​​</vt:lpstr>
      <vt:lpstr>17_Office 主题​​</vt:lpstr>
      <vt:lpstr>18_Office 主题​​</vt:lpstr>
      <vt:lpstr>19_Office 主题​​</vt:lpstr>
      <vt:lpstr>20_Office 主题​​</vt:lpstr>
      <vt:lpstr>21_Office 主题​​</vt:lpstr>
      <vt:lpstr>Reinforcement Learning</vt:lpstr>
      <vt:lpstr>outline</vt:lpstr>
      <vt:lpstr>      content</vt:lpstr>
      <vt:lpstr>       应用</vt:lpstr>
      <vt:lpstr>      任务与奖赏</vt:lpstr>
      <vt:lpstr>PowerPoint 演示文稿</vt:lpstr>
      <vt:lpstr>PowerPoint 演示文稿</vt:lpstr>
      <vt:lpstr>PowerPoint 演示文稿</vt:lpstr>
      <vt:lpstr>强化学习Vs监督学习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强化学习-基于模型的强化学习</vt:lpstr>
      <vt:lpstr> </vt:lpstr>
      <vt:lpstr>Contents</vt:lpstr>
      <vt:lpstr>策略评估(policy evaluation)</vt:lpstr>
      <vt:lpstr>策略评估(policy evaluation)</vt:lpstr>
      <vt:lpstr>策略评估(policy evaluation)</vt:lpstr>
      <vt:lpstr>策略评估(policy evaluation)</vt:lpstr>
      <vt:lpstr>策略评估(policy evaluation)</vt:lpstr>
      <vt:lpstr>策略评估(policy evaluation)</vt:lpstr>
      <vt:lpstr>策略改进(policy improvement)</vt:lpstr>
      <vt:lpstr>策略改进(policy improvement)</vt:lpstr>
      <vt:lpstr>策略改进(policy improvement)</vt:lpstr>
      <vt:lpstr>策略迭代(policy iteration)</vt:lpstr>
      <vt:lpstr>值迭代</vt:lpstr>
      <vt:lpstr>免模型学习</vt:lpstr>
      <vt:lpstr>免模型学习</vt:lpstr>
      <vt:lpstr>策略迭代算法遇到的问题：</vt:lpstr>
      <vt:lpstr>蒙特卡罗强化学习</vt:lpstr>
      <vt:lpstr>蒙特卡罗强化学习</vt:lpstr>
      <vt:lpstr>同策略蒙特卡罗强化学习算法</vt:lpstr>
      <vt:lpstr>改进原始策略（非ϵ-贪心）</vt:lpstr>
      <vt:lpstr>异策略蒙特卡罗强化学习算法</vt:lpstr>
      <vt:lpstr>时间差分学习</vt:lpstr>
      <vt:lpstr>时间差分学习思想</vt:lpstr>
      <vt:lpstr>时间差分学习思想</vt:lpstr>
      <vt:lpstr>时间差分学习思想</vt:lpstr>
      <vt:lpstr>TD prediction</vt:lpstr>
      <vt:lpstr>Sarsa 算法</vt:lpstr>
      <vt:lpstr>Sarsa 算法</vt:lpstr>
      <vt:lpstr>Q-learning算法</vt:lpstr>
      <vt:lpstr>Q-learning 算法</vt:lpstr>
      <vt:lpstr>总结：</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CharactersWithSpaces>0</CharactersWithSpaces>
  <SharedDoc>false</SharedDoc>
  <HyperlinksChanged>false</HyperlinksChanged>
  <AppVersion>16.0012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活力彩色</dc:title>
  <dc:creator>第一PPT</dc:creator>
  <cp:keywords>www.1ppt.com</cp:keywords>
  <cp:lastModifiedBy>Microsoft Office 用户</cp:lastModifiedBy>
  <cp:revision>104</cp:revision>
  <dcterms:created xsi:type="dcterms:W3CDTF">2014-06-22T16:38:46Z</dcterms:created>
  <dcterms:modified xsi:type="dcterms:W3CDTF">2018-05-16T12:06:33Z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2052-9.1.0.5060</vt:lpwstr>
  </property>
</Properties>
</file>